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7" r:id="rId12"/>
    <p:sldId id="266" r:id="rId13"/>
    <p:sldId id="269" r:id="rId14"/>
    <p:sldId id="270" r:id="rId15"/>
    <p:sldId id="264" r:id="rId16"/>
    <p:sldId id="271" r:id="rId17"/>
    <p:sldId id="272" r:id="rId18"/>
    <p:sldId id="366" r:id="rId19"/>
    <p:sldId id="273" r:id="rId20"/>
    <p:sldId id="279" r:id="rId21"/>
    <p:sldId id="275" r:id="rId22"/>
    <p:sldId id="367" r:id="rId23"/>
    <p:sldId id="277" r:id="rId24"/>
    <p:sldId id="278" r:id="rId25"/>
    <p:sldId id="276" r:id="rId26"/>
    <p:sldId id="368" r:id="rId27"/>
    <p:sldId id="369" r:id="rId28"/>
    <p:sldId id="370" r:id="rId29"/>
    <p:sldId id="280" r:id="rId30"/>
    <p:sldId id="371" r:id="rId31"/>
    <p:sldId id="372" r:id="rId32"/>
    <p:sldId id="373" r:id="rId33"/>
    <p:sldId id="374" r:id="rId34"/>
    <p:sldId id="3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0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6C62E-CF7C-4080-B03D-1089412C887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540FA4-94F2-4F29-B84C-40FD3BBE8A55}">
      <dgm:prSet/>
      <dgm:spPr/>
      <dgm:t>
        <a:bodyPr/>
        <a:lstStyle/>
        <a:p>
          <a:r>
            <a:rPr lang="ru-RU"/>
            <a:t>• химическому строению, </a:t>
          </a:r>
          <a:endParaRPr lang="en-US"/>
        </a:p>
      </dgm:t>
    </dgm:pt>
    <dgm:pt modelId="{04E1C81D-29D9-4169-8081-73514DC8CCBB}" type="parTrans" cxnId="{0F9B1423-A88D-4016-88D5-E3F5E36975F0}">
      <dgm:prSet/>
      <dgm:spPr/>
      <dgm:t>
        <a:bodyPr/>
        <a:lstStyle/>
        <a:p>
          <a:endParaRPr lang="en-US"/>
        </a:p>
      </dgm:t>
    </dgm:pt>
    <dgm:pt modelId="{5AB6EAF3-E58C-47AA-97D4-181FACBC573C}" type="sibTrans" cxnId="{0F9B1423-A88D-4016-88D5-E3F5E36975F0}">
      <dgm:prSet/>
      <dgm:spPr/>
      <dgm:t>
        <a:bodyPr/>
        <a:lstStyle/>
        <a:p>
          <a:endParaRPr lang="en-US"/>
        </a:p>
      </dgm:t>
    </dgm:pt>
    <dgm:pt modelId="{6B2BA083-A084-4979-9DF1-0036CC946106}">
      <dgm:prSet/>
      <dgm:spPr/>
      <dgm:t>
        <a:bodyPr/>
        <a:lstStyle/>
        <a:p>
          <a:r>
            <a:rPr lang="ru-RU"/>
            <a:t>• механизму действия, </a:t>
          </a:r>
          <a:endParaRPr lang="en-US"/>
        </a:p>
      </dgm:t>
    </dgm:pt>
    <dgm:pt modelId="{BBBF10F4-D0AB-4503-8944-831A6D3F3A9D}" type="parTrans" cxnId="{5B51111E-63A9-4375-8773-BAFA00A6CC13}">
      <dgm:prSet/>
      <dgm:spPr/>
      <dgm:t>
        <a:bodyPr/>
        <a:lstStyle/>
        <a:p>
          <a:endParaRPr lang="en-US"/>
        </a:p>
      </dgm:t>
    </dgm:pt>
    <dgm:pt modelId="{17134C38-3484-4D50-B9DC-C4624BDE15E8}" type="sibTrans" cxnId="{5B51111E-63A9-4375-8773-BAFA00A6CC13}">
      <dgm:prSet/>
      <dgm:spPr/>
      <dgm:t>
        <a:bodyPr/>
        <a:lstStyle/>
        <a:p>
          <a:endParaRPr lang="en-US"/>
        </a:p>
      </dgm:t>
    </dgm:pt>
    <dgm:pt modelId="{BC11995B-1458-4955-AFEC-7E4BB0B9A96F}">
      <dgm:prSet/>
      <dgm:spPr/>
      <dgm:t>
        <a:bodyPr/>
        <a:lstStyle/>
        <a:p>
          <a:r>
            <a:rPr lang="ru-RU" b="1" i="1" u="sng"/>
            <a:t>По клиническому применению</a:t>
          </a:r>
          <a:endParaRPr lang="ru-KZ"/>
        </a:p>
      </dgm:t>
    </dgm:pt>
    <dgm:pt modelId="{225ABB9A-387B-43FA-B1E0-935D08964EA8}" type="parTrans" cxnId="{BA67356F-035A-4E48-8B2B-21F4B13AE4FC}">
      <dgm:prSet/>
      <dgm:spPr/>
      <dgm:t>
        <a:bodyPr/>
        <a:lstStyle/>
        <a:p>
          <a:endParaRPr lang="ru-KZ"/>
        </a:p>
      </dgm:t>
    </dgm:pt>
    <dgm:pt modelId="{7E60762B-FF70-4CF9-9FEB-34B88AABBAFB}" type="sibTrans" cxnId="{BA67356F-035A-4E48-8B2B-21F4B13AE4FC}">
      <dgm:prSet/>
      <dgm:spPr/>
      <dgm:t>
        <a:bodyPr/>
        <a:lstStyle/>
        <a:p>
          <a:endParaRPr lang="ru-KZ"/>
        </a:p>
      </dgm:t>
    </dgm:pt>
    <dgm:pt modelId="{CBFC00CC-90BD-4C39-B6BB-565806583AA6}">
      <dgm:prSet/>
      <dgm:spPr/>
      <dgm:t>
        <a:bodyPr/>
        <a:lstStyle/>
        <a:p>
          <a:r>
            <a:rPr lang="ru-RU" b="1" i="1" u="sng"/>
            <a:t>По источникам получения</a:t>
          </a:r>
          <a:endParaRPr lang="ru-KZ"/>
        </a:p>
      </dgm:t>
    </dgm:pt>
    <dgm:pt modelId="{87F95307-9CD1-4476-A356-EAE59678A106}" type="parTrans" cxnId="{444A1CBE-4574-4ECF-A15B-2A994C271944}">
      <dgm:prSet/>
      <dgm:spPr/>
      <dgm:t>
        <a:bodyPr/>
        <a:lstStyle/>
        <a:p>
          <a:endParaRPr lang="ru-KZ"/>
        </a:p>
      </dgm:t>
    </dgm:pt>
    <dgm:pt modelId="{95D86BC1-004E-4C5F-867D-5F8F55689680}" type="sibTrans" cxnId="{444A1CBE-4574-4ECF-A15B-2A994C271944}">
      <dgm:prSet/>
      <dgm:spPr/>
      <dgm:t>
        <a:bodyPr/>
        <a:lstStyle/>
        <a:p>
          <a:endParaRPr lang="ru-KZ"/>
        </a:p>
      </dgm:t>
    </dgm:pt>
    <dgm:pt modelId="{A962B9B1-FFA3-4E6E-A6A3-C7BCFD333A16}">
      <dgm:prSet/>
      <dgm:spPr/>
      <dgm:t>
        <a:bodyPr/>
        <a:lstStyle/>
        <a:p>
          <a:r>
            <a:rPr lang="ru-RU" b="1" i="1" u="sng" dirty="0"/>
            <a:t>По характеру действия на бактериальную клетку</a:t>
          </a:r>
          <a:endParaRPr lang="ru-KZ" dirty="0"/>
        </a:p>
      </dgm:t>
    </dgm:pt>
    <dgm:pt modelId="{7DA0495A-E711-4D25-9341-C3385C8AE006}" type="parTrans" cxnId="{6931B748-88EB-4E30-8501-77943358E964}">
      <dgm:prSet/>
      <dgm:spPr/>
      <dgm:t>
        <a:bodyPr/>
        <a:lstStyle/>
        <a:p>
          <a:endParaRPr lang="ru-KZ"/>
        </a:p>
      </dgm:t>
    </dgm:pt>
    <dgm:pt modelId="{8E97418E-4522-4FBB-AB0C-C778A60ABF71}" type="sibTrans" cxnId="{6931B748-88EB-4E30-8501-77943358E964}">
      <dgm:prSet/>
      <dgm:spPr/>
      <dgm:t>
        <a:bodyPr/>
        <a:lstStyle/>
        <a:p>
          <a:endParaRPr lang="ru-KZ"/>
        </a:p>
      </dgm:t>
    </dgm:pt>
    <dgm:pt modelId="{DEE78F0D-DD15-4848-BD67-786AB8E6942B}">
      <dgm:prSet/>
      <dgm:spPr/>
      <dgm:t>
        <a:bodyPr/>
        <a:lstStyle/>
        <a:p>
          <a:r>
            <a:rPr lang="ru-RU" b="1" i="1" u="sng"/>
            <a:t>По спектру антимикробного действия</a:t>
          </a:r>
          <a:endParaRPr lang="ru-KZ"/>
        </a:p>
      </dgm:t>
    </dgm:pt>
    <dgm:pt modelId="{EC6EF896-F673-4D23-A977-814FA4275459}" type="parTrans" cxnId="{DFFFA4EB-CF5B-44C0-8A40-DFB18E048055}">
      <dgm:prSet/>
      <dgm:spPr/>
      <dgm:t>
        <a:bodyPr/>
        <a:lstStyle/>
        <a:p>
          <a:endParaRPr lang="ru-KZ"/>
        </a:p>
      </dgm:t>
    </dgm:pt>
    <dgm:pt modelId="{EAC690F3-2D46-421A-B11C-B6A50C76964D}" type="sibTrans" cxnId="{DFFFA4EB-CF5B-44C0-8A40-DFB18E048055}">
      <dgm:prSet/>
      <dgm:spPr/>
      <dgm:t>
        <a:bodyPr/>
        <a:lstStyle/>
        <a:p>
          <a:endParaRPr lang="ru-KZ"/>
        </a:p>
      </dgm:t>
    </dgm:pt>
    <dgm:pt modelId="{F9BAF31C-DD1C-406B-87B7-8697AD75658B}" type="pres">
      <dgm:prSet presAssocID="{DF66C62E-CF7C-4080-B03D-1089412C8873}" presName="vert0" presStyleCnt="0">
        <dgm:presLayoutVars>
          <dgm:dir/>
          <dgm:animOne val="branch"/>
          <dgm:animLvl val="lvl"/>
        </dgm:presLayoutVars>
      </dgm:prSet>
      <dgm:spPr/>
    </dgm:pt>
    <dgm:pt modelId="{F69BEE29-107C-497C-B956-74144B1B1D33}" type="pres">
      <dgm:prSet presAssocID="{F4540FA4-94F2-4F29-B84C-40FD3BBE8A55}" presName="thickLine" presStyleLbl="alignNode1" presStyleIdx="0" presStyleCnt="6"/>
      <dgm:spPr/>
    </dgm:pt>
    <dgm:pt modelId="{15342512-9F4E-40B2-8566-D71C52EE6886}" type="pres">
      <dgm:prSet presAssocID="{F4540FA4-94F2-4F29-B84C-40FD3BBE8A55}" presName="horz1" presStyleCnt="0"/>
      <dgm:spPr/>
    </dgm:pt>
    <dgm:pt modelId="{A4DFEA5F-4097-4B2F-B15A-78D6F3D1C3D5}" type="pres">
      <dgm:prSet presAssocID="{F4540FA4-94F2-4F29-B84C-40FD3BBE8A55}" presName="tx1" presStyleLbl="revTx" presStyleIdx="0" presStyleCnt="6"/>
      <dgm:spPr/>
    </dgm:pt>
    <dgm:pt modelId="{5A4CC1E0-2AD6-4EF5-BB57-2A408FC49288}" type="pres">
      <dgm:prSet presAssocID="{F4540FA4-94F2-4F29-B84C-40FD3BBE8A55}" presName="vert1" presStyleCnt="0"/>
      <dgm:spPr/>
    </dgm:pt>
    <dgm:pt modelId="{C66B4BF8-F32E-45F3-A608-B08E7F1E8EF1}" type="pres">
      <dgm:prSet presAssocID="{6B2BA083-A084-4979-9DF1-0036CC946106}" presName="thickLine" presStyleLbl="alignNode1" presStyleIdx="1" presStyleCnt="6"/>
      <dgm:spPr/>
    </dgm:pt>
    <dgm:pt modelId="{960D7AAA-C835-465E-A6DC-9125B824CC2F}" type="pres">
      <dgm:prSet presAssocID="{6B2BA083-A084-4979-9DF1-0036CC946106}" presName="horz1" presStyleCnt="0"/>
      <dgm:spPr/>
    </dgm:pt>
    <dgm:pt modelId="{6F13788F-D037-4C77-AB77-EF1379908DE0}" type="pres">
      <dgm:prSet presAssocID="{6B2BA083-A084-4979-9DF1-0036CC946106}" presName="tx1" presStyleLbl="revTx" presStyleIdx="1" presStyleCnt="6"/>
      <dgm:spPr/>
    </dgm:pt>
    <dgm:pt modelId="{EBD6DC35-644A-47D6-B5E1-BB3DA142DB34}" type="pres">
      <dgm:prSet presAssocID="{6B2BA083-A084-4979-9DF1-0036CC946106}" presName="vert1" presStyleCnt="0"/>
      <dgm:spPr/>
    </dgm:pt>
    <dgm:pt modelId="{6AB3086A-9EBC-4955-8233-FCDDAE61DC24}" type="pres">
      <dgm:prSet presAssocID="{DEE78F0D-DD15-4848-BD67-786AB8E6942B}" presName="thickLine" presStyleLbl="alignNode1" presStyleIdx="2" presStyleCnt="6"/>
      <dgm:spPr/>
    </dgm:pt>
    <dgm:pt modelId="{FF0172E0-A37D-408A-8905-E9C94D4A8A4B}" type="pres">
      <dgm:prSet presAssocID="{DEE78F0D-DD15-4848-BD67-786AB8E6942B}" presName="horz1" presStyleCnt="0"/>
      <dgm:spPr/>
    </dgm:pt>
    <dgm:pt modelId="{7D991F6E-88B6-4756-8A7A-764B286942E6}" type="pres">
      <dgm:prSet presAssocID="{DEE78F0D-DD15-4848-BD67-786AB8E6942B}" presName="tx1" presStyleLbl="revTx" presStyleIdx="2" presStyleCnt="6"/>
      <dgm:spPr/>
    </dgm:pt>
    <dgm:pt modelId="{AB2B6E3E-4C21-447F-A8F0-0EE132CD9CB0}" type="pres">
      <dgm:prSet presAssocID="{DEE78F0D-DD15-4848-BD67-786AB8E6942B}" presName="vert1" presStyleCnt="0"/>
      <dgm:spPr/>
    </dgm:pt>
    <dgm:pt modelId="{4712CF65-907D-4503-BB94-4B5CC24AAEEF}" type="pres">
      <dgm:prSet presAssocID="{BC11995B-1458-4955-AFEC-7E4BB0B9A96F}" presName="thickLine" presStyleLbl="alignNode1" presStyleIdx="3" presStyleCnt="6"/>
      <dgm:spPr/>
    </dgm:pt>
    <dgm:pt modelId="{5A6C2D17-A00C-4DB1-8DF8-922FC8E6E95A}" type="pres">
      <dgm:prSet presAssocID="{BC11995B-1458-4955-AFEC-7E4BB0B9A96F}" presName="horz1" presStyleCnt="0"/>
      <dgm:spPr/>
    </dgm:pt>
    <dgm:pt modelId="{DF9614D6-46AD-4CED-AF56-6F9C50F57B57}" type="pres">
      <dgm:prSet presAssocID="{BC11995B-1458-4955-AFEC-7E4BB0B9A96F}" presName="tx1" presStyleLbl="revTx" presStyleIdx="3" presStyleCnt="6"/>
      <dgm:spPr/>
    </dgm:pt>
    <dgm:pt modelId="{E78F252A-0269-4B4A-B05B-6313267D2218}" type="pres">
      <dgm:prSet presAssocID="{BC11995B-1458-4955-AFEC-7E4BB0B9A96F}" presName="vert1" presStyleCnt="0"/>
      <dgm:spPr/>
    </dgm:pt>
    <dgm:pt modelId="{FDEC98BA-8800-4813-B1D3-F96147622AB8}" type="pres">
      <dgm:prSet presAssocID="{CBFC00CC-90BD-4C39-B6BB-565806583AA6}" presName="thickLine" presStyleLbl="alignNode1" presStyleIdx="4" presStyleCnt="6"/>
      <dgm:spPr/>
    </dgm:pt>
    <dgm:pt modelId="{A88EF584-40E2-4442-8F76-B38ABBAC455F}" type="pres">
      <dgm:prSet presAssocID="{CBFC00CC-90BD-4C39-B6BB-565806583AA6}" presName="horz1" presStyleCnt="0"/>
      <dgm:spPr/>
    </dgm:pt>
    <dgm:pt modelId="{507E45FB-9C0F-40CE-AE23-5170DFA58FE7}" type="pres">
      <dgm:prSet presAssocID="{CBFC00CC-90BD-4C39-B6BB-565806583AA6}" presName="tx1" presStyleLbl="revTx" presStyleIdx="4" presStyleCnt="6"/>
      <dgm:spPr/>
    </dgm:pt>
    <dgm:pt modelId="{5441B45B-3B40-4204-962F-7E7355218FDF}" type="pres">
      <dgm:prSet presAssocID="{CBFC00CC-90BD-4C39-B6BB-565806583AA6}" presName="vert1" presStyleCnt="0"/>
      <dgm:spPr/>
    </dgm:pt>
    <dgm:pt modelId="{FBB80186-A313-446A-BF6C-0AF6F37573DE}" type="pres">
      <dgm:prSet presAssocID="{A962B9B1-FFA3-4E6E-A6A3-C7BCFD333A16}" presName="thickLine" presStyleLbl="alignNode1" presStyleIdx="5" presStyleCnt="6"/>
      <dgm:spPr/>
    </dgm:pt>
    <dgm:pt modelId="{FCF9A446-2526-4477-BF16-C8D2E59F78C0}" type="pres">
      <dgm:prSet presAssocID="{A962B9B1-FFA3-4E6E-A6A3-C7BCFD333A16}" presName="horz1" presStyleCnt="0"/>
      <dgm:spPr/>
    </dgm:pt>
    <dgm:pt modelId="{159C44A9-C197-4EAD-BA96-681730569542}" type="pres">
      <dgm:prSet presAssocID="{A962B9B1-FFA3-4E6E-A6A3-C7BCFD333A16}" presName="tx1" presStyleLbl="revTx" presStyleIdx="5" presStyleCnt="6"/>
      <dgm:spPr/>
    </dgm:pt>
    <dgm:pt modelId="{777CC1F9-B2AC-4CE8-B930-0231A2988C6C}" type="pres">
      <dgm:prSet presAssocID="{A962B9B1-FFA3-4E6E-A6A3-C7BCFD333A16}" presName="vert1" presStyleCnt="0"/>
      <dgm:spPr/>
    </dgm:pt>
  </dgm:ptLst>
  <dgm:cxnLst>
    <dgm:cxn modelId="{5B51111E-63A9-4375-8773-BAFA00A6CC13}" srcId="{DF66C62E-CF7C-4080-B03D-1089412C8873}" destId="{6B2BA083-A084-4979-9DF1-0036CC946106}" srcOrd="1" destOrd="0" parTransId="{BBBF10F4-D0AB-4503-8944-831A6D3F3A9D}" sibTransId="{17134C38-3484-4D50-B9DC-C4624BDE15E8}"/>
    <dgm:cxn modelId="{0F9B1423-A88D-4016-88D5-E3F5E36975F0}" srcId="{DF66C62E-CF7C-4080-B03D-1089412C8873}" destId="{F4540FA4-94F2-4F29-B84C-40FD3BBE8A55}" srcOrd="0" destOrd="0" parTransId="{04E1C81D-29D9-4169-8081-73514DC8CCBB}" sibTransId="{5AB6EAF3-E58C-47AA-97D4-181FACBC573C}"/>
    <dgm:cxn modelId="{AAF6862A-38CC-443B-B216-F9091284280A}" type="presOf" srcId="{A962B9B1-FFA3-4E6E-A6A3-C7BCFD333A16}" destId="{159C44A9-C197-4EAD-BA96-681730569542}" srcOrd="0" destOrd="0" presId="urn:microsoft.com/office/officeart/2008/layout/LinedList"/>
    <dgm:cxn modelId="{0B03E131-E7B9-4F07-9557-EF80D0234362}" type="presOf" srcId="{F4540FA4-94F2-4F29-B84C-40FD3BBE8A55}" destId="{A4DFEA5F-4097-4B2F-B15A-78D6F3D1C3D5}" srcOrd="0" destOrd="0" presId="urn:microsoft.com/office/officeart/2008/layout/LinedList"/>
    <dgm:cxn modelId="{6931B748-88EB-4E30-8501-77943358E964}" srcId="{DF66C62E-CF7C-4080-B03D-1089412C8873}" destId="{A962B9B1-FFA3-4E6E-A6A3-C7BCFD333A16}" srcOrd="5" destOrd="0" parTransId="{7DA0495A-E711-4D25-9341-C3385C8AE006}" sibTransId="{8E97418E-4522-4FBB-AB0C-C778A60ABF71}"/>
    <dgm:cxn modelId="{DDA4B849-8C84-4F8B-B9A8-E3EE5A8E3DF8}" type="presOf" srcId="{DEE78F0D-DD15-4848-BD67-786AB8E6942B}" destId="{7D991F6E-88B6-4756-8A7A-764B286942E6}" srcOrd="0" destOrd="0" presId="urn:microsoft.com/office/officeart/2008/layout/LinedList"/>
    <dgm:cxn modelId="{817DAD6C-25AC-49E1-9F74-9177A1FCA11A}" type="presOf" srcId="{CBFC00CC-90BD-4C39-B6BB-565806583AA6}" destId="{507E45FB-9C0F-40CE-AE23-5170DFA58FE7}" srcOrd="0" destOrd="0" presId="urn:microsoft.com/office/officeart/2008/layout/LinedList"/>
    <dgm:cxn modelId="{BA67356F-035A-4E48-8B2B-21F4B13AE4FC}" srcId="{DF66C62E-CF7C-4080-B03D-1089412C8873}" destId="{BC11995B-1458-4955-AFEC-7E4BB0B9A96F}" srcOrd="3" destOrd="0" parTransId="{225ABB9A-387B-43FA-B1E0-935D08964EA8}" sibTransId="{7E60762B-FF70-4CF9-9FEB-34B88AABBAFB}"/>
    <dgm:cxn modelId="{D1389651-7479-4051-B02C-58BDEE28CCD4}" type="presOf" srcId="{6B2BA083-A084-4979-9DF1-0036CC946106}" destId="{6F13788F-D037-4C77-AB77-EF1379908DE0}" srcOrd="0" destOrd="0" presId="urn:microsoft.com/office/officeart/2008/layout/LinedList"/>
    <dgm:cxn modelId="{444A1CBE-4574-4ECF-A15B-2A994C271944}" srcId="{DF66C62E-CF7C-4080-B03D-1089412C8873}" destId="{CBFC00CC-90BD-4C39-B6BB-565806583AA6}" srcOrd="4" destOrd="0" parTransId="{87F95307-9CD1-4476-A356-EAE59678A106}" sibTransId="{95D86BC1-004E-4C5F-867D-5F8F55689680}"/>
    <dgm:cxn modelId="{792777D7-4E63-4D36-AB97-14702E4657D8}" type="presOf" srcId="{DF66C62E-CF7C-4080-B03D-1089412C8873}" destId="{F9BAF31C-DD1C-406B-87B7-8697AD75658B}" srcOrd="0" destOrd="0" presId="urn:microsoft.com/office/officeart/2008/layout/LinedList"/>
    <dgm:cxn modelId="{7C5BDED9-650C-4069-9830-618FD3F0B88F}" type="presOf" srcId="{BC11995B-1458-4955-AFEC-7E4BB0B9A96F}" destId="{DF9614D6-46AD-4CED-AF56-6F9C50F57B57}" srcOrd="0" destOrd="0" presId="urn:microsoft.com/office/officeart/2008/layout/LinedList"/>
    <dgm:cxn modelId="{DFFFA4EB-CF5B-44C0-8A40-DFB18E048055}" srcId="{DF66C62E-CF7C-4080-B03D-1089412C8873}" destId="{DEE78F0D-DD15-4848-BD67-786AB8E6942B}" srcOrd="2" destOrd="0" parTransId="{EC6EF896-F673-4D23-A977-814FA4275459}" sibTransId="{EAC690F3-2D46-421A-B11C-B6A50C76964D}"/>
    <dgm:cxn modelId="{FD438F62-9CE5-4C11-8AFC-9306FB4D1FF0}" type="presParOf" srcId="{F9BAF31C-DD1C-406B-87B7-8697AD75658B}" destId="{F69BEE29-107C-497C-B956-74144B1B1D33}" srcOrd="0" destOrd="0" presId="urn:microsoft.com/office/officeart/2008/layout/LinedList"/>
    <dgm:cxn modelId="{0459144F-C5D0-4B14-80DC-11DD19A4FB13}" type="presParOf" srcId="{F9BAF31C-DD1C-406B-87B7-8697AD75658B}" destId="{15342512-9F4E-40B2-8566-D71C52EE6886}" srcOrd="1" destOrd="0" presId="urn:microsoft.com/office/officeart/2008/layout/LinedList"/>
    <dgm:cxn modelId="{87F0A753-8FEA-4B34-8B92-C041FD56F84A}" type="presParOf" srcId="{15342512-9F4E-40B2-8566-D71C52EE6886}" destId="{A4DFEA5F-4097-4B2F-B15A-78D6F3D1C3D5}" srcOrd="0" destOrd="0" presId="urn:microsoft.com/office/officeart/2008/layout/LinedList"/>
    <dgm:cxn modelId="{3DDBDC2A-B628-49B9-BEB8-6FE00F288051}" type="presParOf" srcId="{15342512-9F4E-40B2-8566-D71C52EE6886}" destId="{5A4CC1E0-2AD6-4EF5-BB57-2A408FC49288}" srcOrd="1" destOrd="0" presId="urn:microsoft.com/office/officeart/2008/layout/LinedList"/>
    <dgm:cxn modelId="{72AB45EB-63FC-4F39-92D8-E558ADA55D24}" type="presParOf" srcId="{F9BAF31C-DD1C-406B-87B7-8697AD75658B}" destId="{C66B4BF8-F32E-45F3-A608-B08E7F1E8EF1}" srcOrd="2" destOrd="0" presId="urn:microsoft.com/office/officeart/2008/layout/LinedList"/>
    <dgm:cxn modelId="{9E778A69-DC9E-4B61-8D7B-20342586D0DD}" type="presParOf" srcId="{F9BAF31C-DD1C-406B-87B7-8697AD75658B}" destId="{960D7AAA-C835-465E-A6DC-9125B824CC2F}" srcOrd="3" destOrd="0" presId="urn:microsoft.com/office/officeart/2008/layout/LinedList"/>
    <dgm:cxn modelId="{8E28E556-CC0A-4888-9D6F-EF234FA138D4}" type="presParOf" srcId="{960D7AAA-C835-465E-A6DC-9125B824CC2F}" destId="{6F13788F-D037-4C77-AB77-EF1379908DE0}" srcOrd="0" destOrd="0" presId="urn:microsoft.com/office/officeart/2008/layout/LinedList"/>
    <dgm:cxn modelId="{8BA3E4BC-AB7B-4BCA-8CCB-5D5AC60BD67B}" type="presParOf" srcId="{960D7AAA-C835-465E-A6DC-9125B824CC2F}" destId="{EBD6DC35-644A-47D6-B5E1-BB3DA142DB34}" srcOrd="1" destOrd="0" presId="urn:microsoft.com/office/officeart/2008/layout/LinedList"/>
    <dgm:cxn modelId="{0CA0DC95-FF1C-41B9-B464-471DA81C7195}" type="presParOf" srcId="{F9BAF31C-DD1C-406B-87B7-8697AD75658B}" destId="{6AB3086A-9EBC-4955-8233-FCDDAE61DC24}" srcOrd="4" destOrd="0" presId="urn:microsoft.com/office/officeart/2008/layout/LinedList"/>
    <dgm:cxn modelId="{B5E48BFE-7C5F-4709-B195-4D4C2EEF2EA7}" type="presParOf" srcId="{F9BAF31C-DD1C-406B-87B7-8697AD75658B}" destId="{FF0172E0-A37D-408A-8905-E9C94D4A8A4B}" srcOrd="5" destOrd="0" presId="urn:microsoft.com/office/officeart/2008/layout/LinedList"/>
    <dgm:cxn modelId="{36A13AE7-A933-4AE5-AD99-B18EBB9E0A28}" type="presParOf" srcId="{FF0172E0-A37D-408A-8905-E9C94D4A8A4B}" destId="{7D991F6E-88B6-4756-8A7A-764B286942E6}" srcOrd="0" destOrd="0" presId="urn:microsoft.com/office/officeart/2008/layout/LinedList"/>
    <dgm:cxn modelId="{29E14AB0-BA9A-4ED0-B315-7FD1883CCE09}" type="presParOf" srcId="{FF0172E0-A37D-408A-8905-E9C94D4A8A4B}" destId="{AB2B6E3E-4C21-447F-A8F0-0EE132CD9CB0}" srcOrd="1" destOrd="0" presId="urn:microsoft.com/office/officeart/2008/layout/LinedList"/>
    <dgm:cxn modelId="{C321F6AF-47D0-42E9-8FD7-434B4D656CE2}" type="presParOf" srcId="{F9BAF31C-DD1C-406B-87B7-8697AD75658B}" destId="{4712CF65-907D-4503-BB94-4B5CC24AAEEF}" srcOrd="6" destOrd="0" presId="urn:microsoft.com/office/officeart/2008/layout/LinedList"/>
    <dgm:cxn modelId="{AAA922BA-E2EA-47D4-B057-4CF68DB6FE64}" type="presParOf" srcId="{F9BAF31C-DD1C-406B-87B7-8697AD75658B}" destId="{5A6C2D17-A00C-4DB1-8DF8-922FC8E6E95A}" srcOrd="7" destOrd="0" presId="urn:microsoft.com/office/officeart/2008/layout/LinedList"/>
    <dgm:cxn modelId="{436C0BAB-B1AA-4D28-A53A-66CE290F1C04}" type="presParOf" srcId="{5A6C2D17-A00C-4DB1-8DF8-922FC8E6E95A}" destId="{DF9614D6-46AD-4CED-AF56-6F9C50F57B57}" srcOrd="0" destOrd="0" presId="urn:microsoft.com/office/officeart/2008/layout/LinedList"/>
    <dgm:cxn modelId="{85B0E111-B5D1-48AF-B01B-EC8B152D1C5B}" type="presParOf" srcId="{5A6C2D17-A00C-4DB1-8DF8-922FC8E6E95A}" destId="{E78F252A-0269-4B4A-B05B-6313267D2218}" srcOrd="1" destOrd="0" presId="urn:microsoft.com/office/officeart/2008/layout/LinedList"/>
    <dgm:cxn modelId="{A14BD7A8-90B9-429E-B4D1-948667A20CD8}" type="presParOf" srcId="{F9BAF31C-DD1C-406B-87B7-8697AD75658B}" destId="{FDEC98BA-8800-4813-B1D3-F96147622AB8}" srcOrd="8" destOrd="0" presId="urn:microsoft.com/office/officeart/2008/layout/LinedList"/>
    <dgm:cxn modelId="{70F4CDD0-D7DF-4498-A54E-719E613EBD37}" type="presParOf" srcId="{F9BAF31C-DD1C-406B-87B7-8697AD75658B}" destId="{A88EF584-40E2-4442-8F76-B38ABBAC455F}" srcOrd="9" destOrd="0" presId="urn:microsoft.com/office/officeart/2008/layout/LinedList"/>
    <dgm:cxn modelId="{C0ACBC00-7B93-44F7-9122-783C238DF33C}" type="presParOf" srcId="{A88EF584-40E2-4442-8F76-B38ABBAC455F}" destId="{507E45FB-9C0F-40CE-AE23-5170DFA58FE7}" srcOrd="0" destOrd="0" presId="urn:microsoft.com/office/officeart/2008/layout/LinedList"/>
    <dgm:cxn modelId="{394C2E51-39D2-4D98-8E2F-F8755E57BD84}" type="presParOf" srcId="{A88EF584-40E2-4442-8F76-B38ABBAC455F}" destId="{5441B45B-3B40-4204-962F-7E7355218FDF}" srcOrd="1" destOrd="0" presId="urn:microsoft.com/office/officeart/2008/layout/LinedList"/>
    <dgm:cxn modelId="{DA6C20BF-3C35-441B-A5AB-1B003495C321}" type="presParOf" srcId="{F9BAF31C-DD1C-406B-87B7-8697AD75658B}" destId="{FBB80186-A313-446A-BF6C-0AF6F37573DE}" srcOrd="10" destOrd="0" presId="urn:microsoft.com/office/officeart/2008/layout/LinedList"/>
    <dgm:cxn modelId="{D2002CDE-4D1A-45DF-A619-1A6CA86E8110}" type="presParOf" srcId="{F9BAF31C-DD1C-406B-87B7-8697AD75658B}" destId="{FCF9A446-2526-4477-BF16-C8D2E59F78C0}" srcOrd="11" destOrd="0" presId="urn:microsoft.com/office/officeart/2008/layout/LinedList"/>
    <dgm:cxn modelId="{15D05826-8D76-412C-8BC4-11B265597F25}" type="presParOf" srcId="{FCF9A446-2526-4477-BF16-C8D2E59F78C0}" destId="{159C44A9-C197-4EAD-BA96-681730569542}" srcOrd="0" destOrd="0" presId="urn:microsoft.com/office/officeart/2008/layout/LinedList"/>
    <dgm:cxn modelId="{30440314-635C-460D-B5B3-F0EBCD4CFE39}" type="presParOf" srcId="{FCF9A446-2526-4477-BF16-C8D2E59F78C0}" destId="{777CC1F9-B2AC-4CE8-B930-0231A2988C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34A6B-68FC-44DA-B8CB-0F8536C33EF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E63EC9-D620-43FF-83F3-9AC2941EC4FB}">
      <dgm:prSet/>
      <dgm:spPr/>
      <dgm:t>
        <a:bodyPr/>
        <a:lstStyle/>
        <a:p>
          <a:r>
            <a:rPr lang="ru-RU"/>
            <a:t>• ингибиторы синтеза бактериальной клеточной стенки, </a:t>
          </a:r>
          <a:endParaRPr lang="en-US"/>
        </a:p>
      </dgm:t>
    </dgm:pt>
    <dgm:pt modelId="{C8589710-9E41-4CC9-82FB-B71C116255B5}" type="parTrans" cxnId="{0B306F3E-AA5A-4BA2-96CE-359CFD8BE74B}">
      <dgm:prSet/>
      <dgm:spPr/>
      <dgm:t>
        <a:bodyPr/>
        <a:lstStyle/>
        <a:p>
          <a:endParaRPr lang="en-US"/>
        </a:p>
      </dgm:t>
    </dgm:pt>
    <dgm:pt modelId="{D88DE5D0-582C-45FB-908D-212F9A2AF9D1}" type="sibTrans" cxnId="{0B306F3E-AA5A-4BA2-96CE-359CFD8BE74B}">
      <dgm:prSet/>
      <dgm:spPr/>
      <dgm:t>
        <a:bodyPr/>
        <a:lstStyle/>
        <a:p>
          <a:endParaRPr lang="en-US"/>
        </a:p>
      </dgm:t>
    </dgm:pt>
    <dgm:pt modelId="{DFB70C1D-2130-4941-BF57-056C73B432EE}">
      <dgm:prSet/>
      <dgm:spPr/>
      <dgm:t>
        <a:bodyPr/>
        <a:lstStyle/>
        <a:p>
          <a:r>
            <a:rPr lang="ru-RU"/>
            <a:t>• ингибиторы матричного (рибосомального) синтеза белка, </a:t>
          </a:r>
          <a:endParaRPr lang="en-US"/>
        </a:p>
      </dgm:t>
    </dgm:pt>
    <dgm:pt modelId="{D29C8531-7A3A-45FA-8C9A-E6CD542FFE68}" type="parTrans" cxnId="{9C6BA873-476C-4CA7-94D1-1844E5811775}">
      <dgm:prSet/>
      <dgm:spPr/>
      <dgm:t>
        <a:bodyPr/>
        <a:lstStyle/>
        <a:p>
          <a:endParaRPr lang="en-US"/>
        </a:p>
      </dgm:t>
    </dgm:pt>
    <dgm:pt modelId="{4584E0B8-5175-4E30-9A03-C7F1D4E7E1AF}" type="sibTrans" cxnId="{9C6BA873-476C-4CA7-94D1-1844E5811775}">
      <dgm:prSet/>
      <dgm:spPr/>
      <dgm:t>
        <a:bodyPr/>
        <a:lstStyle/>
        <a:p>
          <a:endParaRPr lang="en-US"/>
        </a:p>
      </dgm:t>
    </dgm:pt>
    <dgm:pt modelId="{78A0BE47-84F9-46A7-96D3-8EF4CC082587}">
      <dgm:prSet/>
      <dgm:spPr/>
      <dgm:t>
        <a:bodyPr/>
        <a:lstStyle/>
        <a:p>
          <a:r>
            <a:rPr lang="ru-RU"/>
            <a:t>• ингибиторы синтеза нуклеиновых кислот, </a:t>
          </a:r>
          <a:endParaRPr lang="en-US"/>
        </a:p>
      </dgm:t>
    </dgm:pt>
    <dgm:pt modelId="{03BA8C32-9659-4064-B4A9-CA3932262948}" type="parTrans" cxnId="{4BAA7958-C7C3-4F19-8217-B5F6C0148374}">
      <dgm:prSet/>
      <dgm:spPr/>
      <dgm:t>
        <a:bodyPr/>
        <a:lstStyle/>
        <a:p>
          <a:endParaRPr lang="en-US"/>
        </a:p>
      </dgm:t>
    </dgm:pt>
    <dgm:pt modelId="{9C1B2843-2E5D-417E-8943-589BCD35F55C}" type="sibTrans" cxnId="{4BAA7958-C7C3-4F19-8217-B5F6C0148374}">
      <dgm:prSet/>
      <dgm:spPr/>
      <dgm:t>
        <a:bodyPr/>
        <a:lstStyle/>
        <a:p>
          <a:endParaRPr lang="en-US"/>
        </a:p>
      </dgm:t>
    </dgm:pt>
    <dgm:pt modelId="{E99B758C-4F25-482C-83C9-F981E29B6E91}">
      <dgm:prSet/>
      <dgm:spPr/>
      <dgm:t>
        <a:bodyPr/>
        <a:lstStyle/>
        <a:p>
          <a:r>
            <a:rPr lang="ru-RU"/>
            <a:t>• ингибиторы функционирования цитоплазматической мембраны</a:t>
          </a:r>
          <a:endParaRPr lang="en-US"/>
        </a:p>
      </dgm:t>
    </dgm:pt>
    <dgm:pt modelId="{B8A03967-04D2-475B-8B5F-B7BE5758A66E}" type="parTrans" cxnId="{A33CE519-C720-46FE-83AE-C8381AE6B11D}">
      <dgm:prSet/>
      <dgm:spPr/>
      <dgm:t>
        <a:bodyPr/>
        <a:lstStyle/>
        <a:p>
          <a:endParaRPr lang="en-US"/>
        </a:p>
      </dgm:t>
    </dgm:pt>
    <dgm:pt modelId="{D6E181FD-D468-499D-BCB9-EA58C734E705}" type="sibTrans" cxnId="{A33CE519-C720-46FE-83AE-C8381AE6B11D}">
      <dgm:prSet/>
      <dgm:spPr/>
      <dgm:t>
        <a:bodyPr/>
        <a:lstStyle/>
        <a:p>
          <a:endParaRPr lang="en-US"/>
        </a:p>
      </dgm:t>
    </dgm:pt>
    <dgm:pt modelId="{17800AEF-7B38-466F-964E-BE3911DE3DE3}" type="pres">
      <dgm:prSet presAssocID="{0E134A6B-68FC-44DA-B8CB-0F8536C33EF7}" presName="vert0" presStyleCnt="0">
        <dgm:presLayoutVars>
          <dgm:dir/>
          <dgm:animOne val="branch"/>
          <dgm:animLvl val="lvl"/>
        </dgm:presLayoutVars>
      </dgm:prSet>
      <dgm:spPr/>
    </dgm:pt>
    <dgm:pt modelId="{6144C618-5949-4B05-AEAD-A0AEE0349B03}" type="pres">
      <dgm:prSet presAssocID="{94E63EC9-D620-43FF-83F3-9AC2941EC4FB}" presName="thickLine" presStyleLbl="alignNode1" presStyleIdx="0" presStyleCnt="4"/>
      <dgm:spPr/>
    </dgm:pt>
    <dgm:pt modelId="{D66EA40F-A7A6-4E32-BF0E-36110A415431}" type="pres">
      <dgm:prSet presAssocID="{94E63EC9-D620-43FF-83F3-9AC2941EC4FB}" presName="horz1" presStyleCnt="0"/>
      <dgm:spPr/>
    </dgm:pt>
    <dgm:pt modelId="{6EC197E9-67FB-4F75-B0E0-1A6136C93846}" type="pres">
      <dgm:prSet presAssocID="{94E63EC9-D620-43FF-83F3-9AC2941EC4FB}" presName="tx1" presStyleLbl="revTx" presStyleIdx="0" presStyleCnt="4"/>
      <dgm:spPr/>
    </dgm:pt>
    <dgm:pt modelId="{1126B1D3-20E2-46D0-9769-28E2BBD32F11}" type="pres">
      <dgm:prSet presAssocID="{94E63EC9-D620-43FF-83F3-9AC2941EC4FB}" presName="vert1" presStyleCnt="0"/>
      <dgm:spPr/>
    </dgm:pt>
    <dgm:pt modelId="{12E937D4-C9E1-4A1B-AEB6-1D8DB458FF71}" type="pres">
      <dgm:prSet presAssocID="{DFB70C1D-2130-4941-BF57-056C73B432EE}" presName="thickLine" presStyleLbl="alignNode1" presStyleIdx="1" presStyleCnt="4"/>
      <dgm:spPr/>
    </dgm:pt>
    <dgm:pt modelId="{F098A9BD-A57C-45E3-9AAE-38B738A8709A}" type="pres">
      <dgm:prSet presAssocID="{DFB70C1D-2130-4941-BF57-056C73B432EE}" presName="horz1" presStyleCnt="0"/>
      <dgm:spPr/>
    </dgm:pt>
    <dgm:pt modelId="{77512297-3D2A-49F7-B33A-8A7F52E86912}" type="pres">
      <dgm:prSet presAssocID="{DFB70C1D-2130-4941-BF57-056C73B432EE}" presName="tx1" presStyleLbl="revTx" presStyleIdx="1" presStyleCnt="4"/>
      <dgm:spPr/>
    </dgm:pt>
    <dgm:pt modelId="{C0946E8C-015E-4A38-9B3B-E3FEE30A33F7}" type="pres">
      <dgm:prSet presAssocID="{DFB70C1D-2130-4941-BF57-056C73B432EE}" presName="vert1" presStyleCnt="0"/>
      <dgm:spPr/>
    </dgm:pt>
    <dgm:pt modelId="{A22522A3-6AD8-4B5D-882B-14D25EF5C250}" type="pres">
      <dgm:prSet presAssocID="{78A0BE47-84F9-46A7-96D3-8EF4CC082587}" presName="thickLine" presStyleLbl="alignNode1" presStyleIdx="2" presStyleCnt="4"/>
      <dgm:spPr/>
    </dgm:pt>
    <dgm:pt modelId="{8E135190-E884-4675-B52F-61B22204306B}" type="pres">
      <dgm:prSet presAssocID="{78A0BE47-84F9-46A7-96D3-8EF4CC082587}" presName="horz1" presStyleCnt="0"/>
      <dgm:spPr/>
    </dgm:pt>
    <dgm:pt modelId="{24C43721-CC79-46BB-9613-17BF661CC4D5}" type="pres">
      <dgm:prSet presAssocID="{78A0BE47-84F9-46A7-96D3-8EF4CC082587}" presName="tx1" presStyleLbl="revTx" presStyleIdx="2" presStyleCnt="4"/>
      <dgm:spPr/>
    </dgm:pt>
    <dgm:pt modelId="{411EF949-065E-4203-89CA-AF6F7B0B6461}" type="pres">
      <dgm:prSet presAssocID="{78A0BE47-84F9-46A7-96D3-8EF4CC082587}" presName="vert1" presStyleCnt="0"/>
      <dgm:spPr/>
    </dgm:pt>
    <dgm:pt modelId="{C2BAB9DB-27E0-4D8D-8F5B-65C7DF66CD38}" type="pres">
      <dgm:prSet presAssocID="{E99B758C-4F25-482C-83C9-F981E29B6E91}" presName="thickLine" presStyleLbl="alignNode1" presStyleIdx="3" presStyleCnt="4"/>
      <dgm:spPr/>
    </dgm:pt>
    <dgm:pt modelId="{3FA4820E-ED49-463B-A7A2-E55B2A80F331}" type="pres">
      <dgm:prSet presAssocID="{E99B758C-4F25-482C-83C9-F981E29B6E91}" presName="horz1" presStyleCnt="0"/>
      <dgm:spPr/>
    </dgm:pt>
    <dgm:pt modelId="{42AB5498-207D-4C20-AAAF-FC06354328DE}" type="pres">
      <dgm:prSet presAssocID="{E99B758C-4F25-482C-83C9-F981E29B6E91}" presName="tx1" presStyleLbl="revTx" presStyleIdx="3" presStyleCnt="4"/>
      <dgm:spPr/>
    </dgm:pt>
    <dgm:pt modelId="{E6EC9E61-137E-428C-B675-453DB7DF9C9E}" type="pres">
      <dgm:prSet presAssocID="{E99B758C-4F25-482C-83C9-F981E29B6E91}" presName="vert1" presStyleCnt="0"/>
      <dgm:spPr/>
    </dgm:pt>
  </dgm:ptLst>
  <dgm:cxnLst>
    <dgm:cxn modelId="{3D1B720F-953B-4F52-84F7-ABD2625E89A7}" type="presOf" srcId="{0E134A6B-68FC-44DA-B8CB-0F8536C33EF7}" destId="{17800AEF-7B38-466F-964E-BE3911DE3DE3}" srcOrd="0" destOrd="0" presId="urn:microsoft.com/office/officeart/2008/layout/LinedList"/>
    <dgm:cxn modelId="{A33CE519-C720-46FE-83AE-C8381AE6B11D}" srcId="{0E134A6B-68FC-44DA-B8CB-0F8536C33EF7}" destId="{E99B758C-4F25-482C-83C9-F981E29B6E91}" srcOrd="3" destOrd="0" parTransId="{B8A03967-04D2-475B-8B5F-B7BE5758A66E}" sibTransId="{D6E181FD-D468-499D-BCB9-EA58C734E705}"/>
    <dgm:cxn modelId="{0B306F3E-AA5A-4BA2-96CE-359CFD8BE74B}" srcId="{0E134A6B-68FC-44DA-B8CB-0F8536C33EF7}" destId="{94E63EC9-D620-43FF-83F3-9AC2941EC4FB}" srcOrd="0" destOrd="0" parTransId="{C8589710-9E41-4CC9-82FB-B71C116255B5}" sibTransId="{D88DE5D0-582C-45FB-908D-212F9A2AF9D1}"/>
    <dgm:cxn modelId="{EFFB6B44-DA43-4354-9C5E-EB08C78317C9}" type="presOf" srcId="{94E63EC9-D620-43FF-83F3-9AC2941EC4FB}" destId="{6EC197E9-67FB-4F75-B0E0-1A6136C93846}" srcOrd="0" destOrd="0" presId="urn:microsoft.com/office/officeart/2008/layout/LinedList"/>
    <dgm:cxn modelId="{9C6BA873-476C-4CA7-94D1-1844E5811775}" srcId="{0E134A6B-68FC-44DA-B8CB-0F8536C33EF7}" destId="{DFB70C1D-2130-4941-BF57-056C73B432EE}" srcOrd="1" destOrd="0" parTransId="{D29C8531-7A3A-45FA-8C9A-E6CD542FFE68}" sibTransId="{4584E0B8-5175-4E30-9A03-C7F1D4E7E1AF}"/>
    <dgm:cxn modelId="{4BAA7958-C7C3-4F19-8217-B5F6C0148374}" srcId="{0E134A6B-68FC-44DA-B8CB-0F8536C33EF7}" destId="{78A0BE47-84F9-46A7-96D3-8EF4CC082587}" srcOrd="2" destOrd="0" parTransId="{03BA8C32-9659-4064-B4A9-CA3932262948}" sibTransId="{9C1B2843-2E5D-417E-8943-589BCD35F55C}"/>
    <dgm:cxn modelId="{96C67A87-19CC-4194-9775-9CB60550423A}" type="presOf" srcId="{E99B758C-4F25-482C-83C9-F981E29B6E91}" destId="{42AB5498-207D-4C20-AAAF-FC06354328DE}" srcOrd="0" destOrd="0" presId="urn:microsoft.com/office/officeart/2008/layout/LinedList"/>
    <dgm:cxn modelId="{A54587AA-6EEB-47DE-AEDA-370B68911D3A}" type="presOf" srcId="{DFB70C1D-2130-4941-BF57-056C73B432EE}" destId="{77512297-3D2A-49F7-B33A-8A7F52E86912}" srcOrd="0" destOrd="0" presId="urn:microsoft.com/office/officeart/2008/layout/LinedList"/>
    <dgm:cxn modelId="{3067BBE0-F984-474D-84EB-AB6DA726B8AF}" type="presOf" srcId="{78A0BE47-84F9-46A7-96D3-8EF4CC082587}" destId="{24C43721-CC79-46BB-9613-17BF661CC4D5}" srcOrd="0" destOrd="0" presId="urn:microsoft.com/office/officeart/2008/layout/LinedList"/>
    <dgm:cxn modelId="{D33C38F5-2089-451E-9363-0A8F59AE4D0F}" type="presParOf" srcId="{17800AEF-7B38-466F-964E-BE3911DE3DE3}" destId="{6144C618-5949-4B05-AEAD-A0AEE0349B03}" srcOrd="0" destOrd="0" presId="urn:microsoft.com/office/officeart/2008/layout/LinedList"/>
    <dgm:cxn modelId="{1318EFDC-E0B3-43EB-8227-F14047962173}" type="presParOf" srcId="{17800AEF-7B38-466F-964E-BE3911DE3DE3}" destId="{D66EA40F-A7A6-4E32-BF0E-36110A415431}" srcOrd="1" destOrd="0" presId="urn:microsoft.com/office/officeart/2008/layout/LinedList"/>
    <dgm:cxn modelId="{D791B728-7DFB-4A78-B9C0-EADA825DDDEC}" type="presParOf" srcId="{D66EA40F-A7A6-4E32-BF0E-36110A415431}" destId="{6EC197E9-67FB-4F75-B0E0-1A6136C93846}" srcOrd="0" destOrd="0" presId="urn:microsoft.com/office/officeart/2008/layout/LinedList"/>
    <dgm:cxn modelId="{A658CCBD-7E17-4C49-ACB7-9F523D64BBF4}" type="presParOf" srcId="{D66EA40F-A7A6-4E32-BF0E-36110A415431}" destId="{1126B1D3-20E2-46D0-9769-28E2BBD32F11}" srcOrd="1" destOrd="0" presId="urn:microsoft.com/office/officeart/2008/layout/LinedList"/>
    <dgm:cxn modelId="{0837FAFC-59E8-41E7-AC4F-37BA12BF3D05}" type="presParOf" srcId="{17800AEF-7B38-466F-964E-BE3911DE3DE3}" destId="{12E937D4-C9E1-4A1B-AEB6-1D8DB458FF71}" srcOrd="2" destOrd="0" presId="urn:microsoft.com/office/officeart/2008/layout/LinedList"/>
    <dgm:cxn modelId="{866C01A8-D6B2-49F2-BF73-CB1FFED458A6}" type="presParOf" srcId="{17800AEF-7B38-466F-964E-BE3911DE3DE3}" destId="{F098A9BD-A57C-45E3-9AAE-38B738A8709A}" srcOrd="3" destOrd="0" presId="urn:microsoft.com/office/officeart/2008/layout/LinedList"/>
    <dgm:cxn modelId="{BE3989F2-778A-41B4-B1D2-0502F68042D2}" type="presParOf" srcId="{F098A9BD-A57C-45E3-9AAE-38B738A8709A}" destId="{77512297-3D2A-49F7-B33A-8A7F52E86912}" srcOrd="0" destOrd="0" presId="urn:microsoft.com/office/officeart/2008/layout/LinedList"/>
    <dgm:cxn modelId="{792644A8-D7C3-4CF4-9880-D1B275323CDC}" type="presParOf" srcId="{F098A9BD-A57C-45E3-9AAE-38B738A8709A}" destId="{C0946E8C-015E-4A38-9B3B-E3FEE30A33F7}" srcOrd="1" destOrd="0" presId="urn:microsoft.com/office/officeart/2008/layout/LinedList"/>
    <dgm:cxn modelId="{47AE3BE4-C607-4DB7-8D8C-A5628722C6D1}" type="presParOf" srcId="{17800AEF-7B38-466F-964E-BE3911DE3DE3}" destId="{A22522A3-6AD8-4B5D-882B-14D25EF5C250}" srcOrd="4" destOrd="0" presId="urn:microsoft.com/office/officeart/2008/layout/LinedList"/>
    <dgm:cxn modelId="{86E8A5C7-D677-4AE1-997A-A44FF38FCFC7}" type="presParOf" srcId="{17800AEF-7B38-466F-964E-BE3911DE3DE3}" destId="{8E135190-E884-4675-B52F-61B22204306B}" srcOrd="5" destOrd="0" presId="urn:microsoft.com/office/officeart/2008/layout/LinedList"/>
    <dgm:cxn modelId="{46B451E3-C87C-40D6-9D58-4F29F09249E6}" type="presParOf" srcId="{8E135190-E884-4675-B52F-61B22204306B}" destId="{24C43721-CC79-46BB-9613-17BF661CC4D5}" srcOrd="0" destOrd="0" presId="urn:microsoft.com/office/officeart/2008/layout/LinedList"/>
    <dgm:cxn modelId="{F467EB61-F55F-4662-8311-B8349B241305}" type="presParOf" srcId="{8E135190-E884-4675-B52F-61B22204306B}" destId="{411EF949-065E-4203-89CA-AF6F7B0B6461}" srcOrd="1" destOrd="0" presId="urn:microsoft.com/office/officeart/2008/layout/LinedList"/>
    <dgm:cxn modelId="{61BF583C-A82B-47BA-8755-0244999AE060}" type="presParOf" srcId="{17800AEF-7B38-466F-964E-BE3911DE3DE3}" destId="{C2BAB9DB-27E0-4D8D-8F5B-65C7DF66CD38}" srcOrd="6" destOrd="0" presId="urn:microsoft.com/office/officeart/2008/layout/LinedList"/>
    <dgm:cxn modelId="{D2BD1E2D-B802-4B2F-AF2A-2C3CC894D148}" type="presParOf" srcId="{17800AEF-7B38-466F-964E-BE3911DE3DE3}" destId="{3FA4820E-ED49-463B-A7A2-E55B2A80F331}" srcOrd="7" destOrd="0" presId="urn:microsoft.com/office/officeart/2008/layout/LinedList"/>
    <dgm:cxn modelId="{AB596185-9C54-4777-A897-76239BE457B1}" type="presParOf" srcId="{3FA4820E-ED49-463B-A7A2-E55B2A80F331}" destId="{42AB5498-207D-4C20-AAAF-FC06354328DE}" srcOrd="0" destOrd="0" presId="urn:microsoft.com/office/officeart/2008/layout/LinedList"/>
    <dgm:cxn modelId="{F04A8113-BEB5-4201-9C9A-5AC41C29D784}" type="presParOf" srcId="{3FA4820E-ED49-463B-A7A2-E55B2A80F331}" destId="{E6EC9E61-137E-428C-B675-453DB7DF9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1B2C1F-69F0-4430-A528-06A3691D3B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A0D1CF-F511-41B4-82E1-7E65BD476337}">
      <dgm:prSet/>
      <dgm:spPr/>
      <dgm:t>
        <a:bodyPr/>
        <a:lstStyle/>
        <a:p>
          <a:r>
            <a:rPr lang="ru-RU" dirty="0"/>
            <a:t>препараты широкого спектра действия (цефалоспорины 3-го поколения, макролиды);</a:t>
          </a:r>
          <a:endParaRPr lang="en-US" dirty="0"/>
        </a:p>
      </dgm:t>
    </dgm:pt>
    <dgm:pt modelId="{27088952-FC2A-4808-A0C0-9263197E531F}" type="parTrans" cxnId="{6F57E3C8-A4EE-45FB-A7E5-DC3A92A8A583}">
      <dgm:prSet/>
      <dgm:spPr/>
      <dgm:t>
        <a:bodyPr/>
        <a:lstStyle/>
        <a:p>
          <a:endParaRPr lang="en-US"/>
        </a:p>
      </dgm:t>
    </dgm:pt>
    <dgm:pt modelId="{48713E6B-12F7-4F8F-80D0-D8CCDB8D1A74}" type="sibTrans" cxnId="{6F57E3C8-A4EE-45FB-A7E5-DC3A92A8A583}">
      <dgm:prSet/>
      <dgm:spPr/>
      <dgm:t>
        <a:bodyPr/>
        <a:lstStyle/>
        <a:p>
          <a:endParaRPr lang="en-US"/>
        </a:p>
      </dgm:t>
    </dgm:pt>
    <dgm:pt modelId="{92C3D9C6-B796-4610-937B-CE624C571563}">
      <dgm:prSet/>
      <dgm:spPr/>
      <dgm:t>
        <a:bodyPr/>
        <a:lstStyle/>
        <a:p>
          <a:r>
            <a:rPr lang="ru-RU"/>
            <a:t>препараты узкого спектра действия (циклосерин, линкомицин, бензилпенициллин, клиндамицин)</a:t>
          </a:r>
          <a:endParaRPr lang="en-US"/>
        </a:p>
      </dgm:t>
    </dgm:pt>
    <dgm:pt modelId="{FED6E889-D24C-4990-BB6A-E177BABC9DFE}" type="parTrans" cxnId="{7EE61F1A-6782-41F6-98B9-3FAB7C0AAFF9}">
      <dgm:prSet/>
      <dgm:spPr/>
      <dgm:t>
        <a:bodyPr/>
        <a:lstStyle/>
        <a:p>
          <a:endParaRPr lang="en-US"/>
        </a:p>
      </dgm:t>
    </dgm:pt>
    <dgm:pt modelId="{5886D724-44D5-4865-98C0-21F3D77E0DA5}" type="sibTrans" cxnId="{7EE61F1A-6782-41F6-98B9-3FAB7C0AAFF9}">
      <dgm:prSet/>
      <dgm:spPr/>
      <dgm:t>
        <a:bodyPr/>
        <a:lstStyle/>
        <a:p>
          <a:endParaRPr lang="en-US"/>
        </a:p>
      </dgm:t>
    </dgm:pt>
    <dgm:pt modelId="{2E199E69-67C0-4193-8464-20CD5AE61AF9}" type="pres">
      <dgm:prSet presAssocID="{4F1B2C1F-69F0-4430-A528-06A3691D3B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9DEBC7-777E-433C-80B4-58EAF75D92D2}" type="pres">
      <dgm:prSet presAssocID="{52A0D1CF-F511-41B4-82E1-7E65BD476337}" presName="hierRoot1" presStyleCnt="0"/>
      <dgm:spPr/>
    </dgm:pt>
    <dgm:pt modelId="{63D14385-8D81-4327-82B4-B8243159420D}" type="pres">
      <dgm:prSet presAssocID="{52A0D1CF-F511-41B4-82E1-7E65BD476337}" presName="composite" presStyleCnt="0"/>
      <dgm:spPr/>
    </dgm:pt>
    <dgm:pt modelId="{6437F3A7-9694-4904-ABAC-7FA5D4E45D1C}" type="pres">
      <dgm:prSet presAssocID="{52A0D1CF-F511-41B4-82E1-7E65BD476337}" presName="background" presStyleLbl="node0" presStyleIdx="0" presStyleCnt="2"/>
      <dgm:spPr/>
    </dgm:pt>
    <dgm:pt modelId="{8BE4F0E2-00F2-4CD2-A608-1C63FF27DA85}" type="pres">
      <dgm:prSet presAssocID="{52A0D1CF-F511-41B4-82E1-7E65BD476337}" presName="text" presStyleLbl="fgAcc0" presStyleIdx="0" presStyleCnt="2">
        <dgm:presLayoutVars>
          <dgm:chPref val="3"/>
        </dgm:presLayoutVars>
      </dgm:prSet>
      <dgm:spPr/>
    </dgm:pt>
    <dgm:pt modelId="{CE5521BF-F5D0-4520-8B9F-DC60E47ED645}" type="pres">
      <dgm:prSet presAssocID="{52A0D1CF-F511-41B4-82E1-7E65BD476337}" presName="hierChild2" presStyleCnt="0"/>
      <dgm:spPr/>
    </dgm:pt>
    <dgm:pt modelId="{9F314445-6E63-4019-AAED-6055C3781B20}" type="pres">
      <dgm:prSet presAssocID="{92C3D9C6-B796-4610-937B-CE624C571563}" presName="hierRoot1" presStyleCnt="0"/>
      <dgm:spPr/>
    </dgm:pt>
    <dgm:pt modelId="{260A41FC-258B-452B-A312-569EFD44580F}" type="pres">
      <dgm:prSet presAssocID="{92C3D9C6-B796-4610-937B-CE624C571563}" presName="composite" presStyleCnt="0"/>
      <dgm:spPr/>
    </dgm:pt>
    <dgm:pt modelId="{21C19F97-5140-4183-8E4B-47A3C0454989}" type="pres">
      <dgm:prSet presAssocID="{92C3D9C6-B796-4610-937B-CE624C571563}" presName="background" presStyleLbl="node0" presStyleIdx="1" presStyleCnt="2"/>
      <dgm:spPr/>
    </dgm:pt>
    <dgm:pt modelId="{6DE461EB-521C-4F33-8E1A-663B72139710}" type="pres">
      <dgm:prSet presAssocID="{92C3D9C6-B796-4610-937B-CE624C571563}" presName="text" presStyleLbl="fgAcc0" presStyleIdx="1" presStyleCnt="2">
        <dgm:presLayoutVars>
          <dgm:chPref val="3"/>
        </dgm:presLayoutVars>
      </dgm:prSet>
      <dgm:spPr/>
    </dgm:pt>
    <dgm:pt modelId="{10D59400-2138-41DC-9A64-DC3E4321E5B1}" type="pres">
      <dgm:prSet presAssocID="{92C3D9C6-B796-4610-937B-CE624C571563}" presName="hierChild2" presStyleCnt="0"/>
      <dgm:spPr/>
    </dgm:pt>
  </dgm:ptLst>
  <dgm:cxnLst>
    <dgm:cxn modelId="{7EE61F1A-6782-41F6-98B9-3FAB7C0AAFF9}" srcId="{4F1B2C1F-69F0-4430-A528-06A3691D3B46}" destId="{92C3D9C6-B796-4610-937B-CE624C571563}" srcOrd="1" destOrd="0" parTransId="{FED6E889-D24C-4990-BB6A-E177BABC9DFE}" sibTransId="{5886D724-44D5-4865-98C0-21F3D77E0DA5}"/>
    <dgm:cxn modelId="{8270353C-60D1-4B87-9F56-F2D24AA54363}" type="presOf" srcId="{4F1B2C1F-69F0-4430-A528-06A3691D3B46}" destId="{2E199E69-67C0-4193-8464-20CD5AE61AF9}" srcOrd="0" destOrd="0" presId="urn:microsoft.com/office/officeart/2005/8/layout/hierarchy1"/>
    <dgm:cxn modelId="{1EE0A6C5-AC13-4252-BAB4-954EDC97C904}" type="presOf" srcId="{92C3D9C6-B796-4610-937B-CE624C571563}" destId="{6DE461EB-521C-4F33-8E1A-663B72139710}" srcOrd="0" destOrd="0" presId="urn:microsoft.com/office/officeart/2005/8/layout/hierarchy1"/>
    <dgm:cxn modelId="{6F57E3C8-A4EE-45FB-A7E5-DC3A92A8A583}" srcId="{4F1B2C1F-69F0-4430-A528-06A3691D3B46}" destId="{52A0D1CF-F511-41B4-82E1-7E65BD476337}" srcOrd="0" destOrd="0" parTransId="{27088952-FC2A-4808-A0C0-9263197E531F}" sibTransId="{48713E6B-12F7-4F8F-80D0-D8CCDB8D1A74}"/>
    <dgm:cxn modelId="{349831EC-80F6-4045-9B73-752093CB32D5}" type="presOf" srcId="{52A0D1CF-F511-41B4-82E1-7E65BD476337}" destId="{8BE4F0E2-00F2-4CD2-A608-1C63FF27DA85}" srcOrd="0" destOrd="0" presId="urn:microsoft.com/office/officeart/2005/8/layout/hierarchy1"/>
    <dgm:cxn modelId="{30D0B191-CF00-4983-9F40-632B07D504CB}" type="presParOf" srcId="{2E199E69-67C0-4193-8464-20CD5AE61AF9}" destId="{739DEBC7-777E-433C-80B4-58EAF75D92D2}" srcOrd="0" destOrd="0" presId="urn:microsoft.com/office/officeart/2005/8/layout/hierarchy1"/>
    <dgm:cxn modelId="{D7A032B2-7231-47BA-AA27-C006D94E6E3D}" type="presParOf" srcId="{739DEBC7-777E-433C-80B4-58EAF75D92D2}" destId="{63D14385-8D81-4327-82B4-B8243159420D}" srcOrd="0" destOrd="0" presId="urn:microsoft.com/office/officeart/2005/8/layout/hierarchy1"/>
    <dgm:cxn modelId="{742CDE73-90E2-4590-A2E6-69A6893A59C8}" type="presParOf" srcId="{63D14385-8D81-4327-82B4-B8243159420D}" destId="{6437F3A7-9694-4904-ABAC-7FA5D4E45D1C}" srcOrd="0" destOrd="0" presId="urn:microsoft.com/office/officeart/2005/8/layout/hierarchy1"/>
    <dgm:cxn modelId="{69453937-7123-4D1B-BB47-A445CB3B64D8}" type="presParOf" srcId="{63D14385-8D81-4327-82B4-B8243159420D}" destId="{8BE4F0E2-00F2-4CD2-A608-1C63FF27DA85}" srcOrd="1" destOrd="0" presId="urn:microsoft.com/office/officeart/2005/8/layout/hierarchy1"/>
    <dgm:cxn modelId="{D9579518-580A-4F69-BC85-FE5959684CEB}" type="presParOf" srcId="{739DEBC7-777E-433C-80B4-58EAF75D92D2}" destId="{CE5521BF-F5D0-4520-8B9F-DC60E47ED645}" srcOrd="1" destOrd="0" presId="urn:microsoft.com/office/officeart/2005/8/layout/hierarchy1"/>
    <dgm:cxn modelId="{F643D01B-6931-48B8-9785-CF24440CE414}" type="presParOf" srcId="{2E199E69-67C0-4193-8464-20CD5AE61AF9}" destId="{9F314445-6E63-4019-AAED-6055C3781B20}" srcOrd="1" destOrd="0" presId="urn:microsoft.com/office/officeart/2005/8/layout/hierarchy1"/>
    <dgm:cxn modelId="{64819975-BF3A-4938-898C-48D954951D98}" type="presParOf" srcId="{9F314445-6E63-4019-AAED-6055C3781B20}" destId="{260A41FC-258B-452B-A312-569EFD44580F}" srcOrd="0" destOrd="0" presId="urn:microsoft.com/office/officeart/2005/8/layout/hierarchy1"/>
    <dgm:cxn modelId="{88C4C7DB-6032-4560-8807-794E22322C8D}" type="presParOf" srcId="{260A41FC-258B-452B-A312-569EFD44580F}" destId="{21C19F97-5140-4183-8E4B-47A3C0454989}" srcOrd="0" destOrd="0" presId="urn:microsoft.com/office/officeart/2005/8/layout/hierarchy1"/>
    <dgm:cxn modelId="{AB7FEDAF-0F64-4EB8-8271-249D6CAA6E3B}" type="presParOf" srcId="{260A41FC-258B-452B-A312-569EFD44580F}" destId="{6DE461EB-521C-4F33-8E1A-663B72139710}" srcOrd="1" destOrd="0" presId="urn:microsoft.com/office/officeart/2005/8/layout/hierarchy1"/>
    <dgm:cxn modelId="{1EA69317-2D7B-41EF-9D37-2434F8522019}" type="presParOf" srcId="{9F314445-6E63-4019-AAED-6055C3781B20}" destId="{10D59400-2138-41DC-9A64-DC3E4321E5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3D9F86-B7CC-4840-9D7C-BE2841E6416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9989075-4604-48CC-8758-9026DF9107AE}">
      <dgm:prSet/>
      <dgm:spPr/>
      <dgm:t>
        <a:bodyPr/>
        <a:lstStyle/>
        <a:p>
          <a:r>
            <a:rPr lang="ru-RU"/>
            <a:t>антибактериальные; </a:t>
          </a:r>
          <a:endParaRPr lang="en-US"/>
        </a:p>
      </dgm:t>
    </dgm:pt>
    <dgm:pt modelId="{FD2B1772-7F7E-4FD8-AB1E-B36837939337}" type="parTrans" cxnId="{BF34123F-2405-405E-BCFF-4B4CB3D9600F}">
      <dgm:prSet/>
      <dgm:spPr/>
      <dgm:t>
        <a:bodyPr/>
        <a:lstStyle/>
        <a:p>
          <a:endParaRPr lang="en-US"/>
        </a:p>
      </dgm:t>
    </dgm:pt>
    <dgm:pt modelId="{29E82FDB-D281-4F7C-83FE-B77F432463E6}" type="sibTrans" cxnId="{BF34123F-2405-405E-BCFF-4B4CB3D9600F}">
      <dgm:prSet/>
      <dgm:spPr/>
      <dgm:t>
        <a:bodyPr/>
        <a:lstStyle/>
        <a:p>
          <a:endParaRPr lang="en-US"/>
        </a:p>
      </dgm:t>
    </dgm:pt>
    <dgm:pt modelId="{2FA140E3-DD5C-4AD9-89B9-15FBD7EC6686}">
      <dgm:prSet/>
      <dgm:spPr/>
      <dgm:t>
        <a:bodyPr/>
        <a:lstStyle/>
        <a:p>
          <a:r>
            <a:rPr lang="ru-RU"/>
            <a:t>противогрибковые; </a:t>
          </a:r>
          <a:endParaRPr lang="en-US"/>
        </a:p>
      </dgm:t>
    </dgm:pt>
    <dgm:pt modelId="{0E2E6186-FBBE-408F-9123-168F591FF546}" type="parTrans" cxnId="{8F29B03B-72BF-46C3-A9FA-CF56177D0F50}">
      <dgm:prSet/>
      <dgm:spPr/>
      <dgm:t>
        <a:bodyPr/>
        <a:lstStyle/>
        <a:p>
          <a:endParaRPr lang="en-US"/>
        </a:p>
      </dgm:t>
    </dgm:pt>
    <dgm:pt modelId="{13EF642C-03A1-437D-A275-58935309DF1C}" type="sibTrans" cxnId="{8F29B03B-72BF-46C3-A9FA-CF56177D0F50}">
      <dgm:prSet/>
      <dgm:spPr/>
      <dgm:t>
        <a:bodyPr/>
        <a:lstStyle/>
        <a:p>
          <a:endParaRPr lang="en-US"/>
        </a:p>
      </dgm:t>
    </dgm:pt>
    <dgm:pt modelId="{2677F224-E412-416C-8F3E-36F72F2AA5CE}">
      <dgm:prSet/>
      <dgm:spPr/>
      <dgm:t>
        <a:bodyPr/>
        <a:lstStyle/>
        <a:p>
          <a:r>
            <a:rPr lang="ru-RU"/>
            <a:t>противоопухолевые.</a:t>
          </a:r>
          <a:endParaRPr lang="en-US"/>
        </a:p>
      </dgm:t>
    </dgm:pt>
    <dgm:pt modelId="{29FD8AB5-65F7-4684-A10A-A3C546DCAB86}" type="parTrans" cxnId="{08DD7743-DD5A-4C2A-B7F4-9352C68E7F17}">
      <dgm:prSet/>
      <dgm:spPr/>
      <dgm:t>
        <a:bodyPr/>
        <a:lstStyle/>
        <a:p>
          <a:endParaRPr lang="en-US"/>
        </a:p>
      </dgm:t>
    </dgm:pt>
    <dgm:pt modelId="{94E6F4A3-48AE-4D95-926F-803A8D09F0B2}" type="sibTrans" cxnId="{08DD7743-DD5A-4C2A-B7F4-9352C68E7F17}">
      <dgm:prSet/>
      <dgm:spPr/>
      <dgm:t>
        <a:bodyPr/>
        <a:lstStyle/>
        <a:p>
          <a:endParaRPr lang="en-US"/>
        </a:p>
      </dgm:t>
    </dgm:pt>
    <dgm:pt modelId="{8A2D1461-FD65-43A5-A3D4-8A557A6459AF}" type="pres">
      <dgm:prSet presAssocID="{2B3D9F86-B7CC-4840-9D7C-BE2841E641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01072-43D4-44E4-B0C9-83F3D68B7480}" type="pres">
      <dgm:prSet presAssocID="{B9989075-4604-48CC-8758-9026DF9107AE}" presName="hierRoot1" presStyleCnt="0"/>
      <dgm:spPr/>
    </dgm:pt>
    <dgm:pt modelId="{49F40D1B-D077-4E96-88B4-7EB18D63FF9F}" type="pres">
      <dgm:prSet presAssocID="{B9989075-4604-48CC-8758-9026DF9107AE}" presName="composite" presStyleCnt="0"/>
      <dgm:spPr/>
    </dgm:pt>
    <dgm:pt modelId="{D55FB36A-BEF5-46BD-8046-C7C8C1D04822}" type="pres">
      <dgm:prSet presAssocID="{B9989075-4604-48CC-8758-9026DF9107AE}" presName="background" presStyleLbl="node0" presStyleIdx="0" presStyleCnt="3"/>
      <dgm:spPr/>
    </dgm:pt>
    <dgm:pt modelId="{7859265F-AF18-4E6E-BBDA-F98AB48F61ED}" type="pres">
      <dgm:prSet presAssocID="{B9989075-4604-48CC-8758-9026DF9107AE}" presName="text" presStyleLbl="fgAcc0" presStyleIdx="0" presStyleCnt="3">
        <dgm:presLayoutVars>
          <dgm:chPref val="3"/>
        </dgm:presLayoutVars>
      </dgm:prSet>
      <dgm:spPr/>
    </dgm:pt>
    <dgm:pt modelId="{275E29E9-6C93-41ED-A9DE-550A826FD40F}" type="pres">
      <dgm:prSet presAssocID="{B9989075-4604-48CC-8758-9026DF9107AE}" presName="hierChild2" presStyleCnt="0"/>
      <dgm:spPr/>
    </dgm:pt>
    <dgm:pt modelId="{3994F718-0E75-469D-87AE-141331606035}" type="pres">
      <dgm:prSet presAssocID="{2FA140E3-DD5C-4AD9-89B9-15FBD7EC6686}" presName="hierRoot1" presStyleCnt="0"/>
      <dgm:spPr/>
    </dgm:pt>
    <dgm:pt modelId="{6D70D36D-5BC0-4F88-B2C6-B1CB55D64DAE}" type="pres">
      <dgm:prSet presAssocID="{2FA140E3-DD5C-4AD9-89B9-15FBD7EC6686}" presName="composite" presStyleCnt="0"/>
      <dgm:spPr/>
    </dgm:pt>
    <dgm:pt modelId="{24BD91B3-F97F-46A3-8B86-5726BF532804}" type="pres">
      <dgm:prSet presAssocID="{2FA140E3-DD5C-4AD9-89B9-15FBD7EC6686}" presName="background" presStyleLbl="node0" presStyleIdx="1" presStyleCnt="3"/>
      <dgm:spPr/>
    </dgm:pt>
    <dgm:pt modelId="{D8728125-0B90-4ADA-A9E1-6243EBC05F02}" type="pres">
      <dgm:prSet presAssocID="{2FA140E3-DD5C-4AD9-89B9-15FBD7EC6686}" presName="text" presStyleLbl="fgAcc0" presStyleIdx="1" presStyleCnt="3">
        <dgm:presLayoutVars>
          <dgm:chPref val="3"/>
        </dgm:presLayoutVars>
      </dgm:prSet>
      <dgm:spPr/>
    </dgm:pt>
    <dgm:pt modelId="{0DBE1831-1EFD-4A31-8FD3-2E196227A094}" type="pres">
      <dgm:prSet presAssocID="{2FA140E3-DD5C-4AD9-89B9-15FBD7EC6686}" presName="hierChild2" presStyleCnt="0"/>
      <dgm:spPr/>
    </dgm:pt>
    <dgm:pt modelId="{ABAFEEC4-0728-4F7E-8313-F3D66677D911}" type="pres">
      <dgm:prSet presAssocID="{2677F224-E412-416C-8F3E-36F72F2AA5CE}" presName="hierRoot1" presStyleCnt="0"/>
      <dgm:spPr/>
    </dgm:pt>
    <dgm:pt modelId="{74DC71BB-D444-4210-97AE-C882275D47F4}" type="pres">
      <dgm:prSet presAssocID="{2677F224-E412-416C-8F3E-36F72F2AA5CE}" presName="composite" presStyleCnt="0"/>
      <dgm:spPr/>
    </dgm:pt>
    <dgm:pt modelId="{A540EB09-0133-4EDA-8605-447CACEBF48B}" type="pres">
      <dgm:prSet presAssocID="{2677F224-E412-416C-8F3E-36F72F2AA5CE}" presName="background" presStyleLbl="node0" presStyleIdx="2" presStyleCnt="3"/>
      <dgm:spPr/>
    </dgm:pt>
    <dgm:pt modelId="{0D701A9B-3A06-457D-B2AD-D55623BD0D10}" type="pres">
      <dgm:prSet presAssocID="{2677F224-E412-416C-8F3E-36F72F2AA5CE}" presName="text" presStyleLbl="fgAcc0" presStyleIdx="2" presStyleCnt="3">
        <dgm:presLayoutVars>
          <dgm:chPref val="3"/>
        </dgm:presLayoutVars>
      </dgm:prSet>
      <dgm:spPr/>
    </dgm:pt>
    <dgm:pt modelId="{B0E03315-2EA7-4F85-A013-736F13C8BD80}" type="pres">
      <dgm:prSet presAssocID="{2677F224-E412-416C-8F3E-36F72F2AA5CE}" presName="hierChild2" presStyleCnt="0"/>
      <dgm:spPr/>
    </dgm:pt>
  </dgm:ptLst>
  <dgm:cxnLst>
    <dgm:cxn modelId="{6633A201-06B5-4AA4-A3F9-84238B3477CC}" type="presOf" srcId="{2B3D9F86-B7CC-4840-9D7C-BE2841E64161}" destId="{8A2D1461-FD65-43A5-A3D4-8A557A6459AF}" srcOrd="0" destOrd="0" presId="urn:microsoft.com/office/officeart/2005/8/layout/hierarchy1"/>
    <dgm:cxn modelId="{8F29B03B-72BF-46C3-A9FA-CF56177D0F50}" srcId="{2B3D9F86-B7CC-4840-9D7C-BE2841E64161}" destId="{2FA140E3-DD5C-4AD9-89B9-15FBD7EC6686}" srcOrd="1" destOrd="0" parTransId="{0E2E6186-FBBE-408F-9123-168F591FF546}" sibTransId="{13EF642C-03A1-437D-A275-58935309DF1C}"/>
    <dgm:cxn modelId="{BF34123F-2405-405E-BCFF-4B4CB3D9600F}" srcId="{2B3D9F86-B7CC-4840-9D7C-BE2841E64161}" destId="{B9989075-4604-48CC-8758-9026DF9107AE}" srcOrd="0" destOrd="0" parTransId="{FD2B1772-7F7E-4FD8-AB1E-B36837939337}" sibTransId="{29E82FDB-D281-4F7C-83FE-B77F432463E6}"/>
    <dgm:cxn modelId="{08DD7743-DD5A-4C2A-B7F4-9352C68E7F17}" srcId="{2B3D9F86-B7CC-4840-9D7C-BE2841E64161}" destId="{2677F224-E412-416C-8F3E-36F72F2AA5CE}" srcOrd="2" destOrd="0" parTransId="{29FD8AB5-65F7-4684-A10A-A3C546DCAB86}" sibTransId="{94E6F4A3-48AE-4D95-926F-803A8D09F0B2}"/>
    <dgm:cxn modelId="{B4801673-5707-4A79-A7EF-0630B5E755B8}" type="presOf" srcId="{2677F224-E412-416C-8F3E-36F72F2AA5CE}" destId="{0D701A9B-3A06-457D-B2AD-D55623BD0D10}" srcOrd="0" destOrd="0" presId="urn:microsoft.com/office/officeart/2005/8/layout/hierarchy1"/>
    <dgm:cxn modelId="{5F0E2799-7BFD-4A30-84F4-1DFB05463F81}" type="presOf" srcId="{2FA140E3-DD5C-4AD9-89B9-15FBD7EC6686}" destId="{D8728125-0B90-4ADA-A9E1-6243EBC05F02}" srcOrd="0" destOrd="0" presId="urn:microsoft.com/office/officeart/2005/8/layout/hierarchy1"/>
    <dgm:cxn modelId="{8A09F3D3-3146-4D75-81E1-EF7A189CA73C}" type="presOf" srcId="{B9989075-4604-48CC-8758-9026DF9107AE}" destId="{7859265F-AF18-4E6E-BBDA-F98AB48F61ED}" srcOrd="0" destOrd="0" presId="urn:microsoft.com/office/officeart/2005/8/layout/hierarchy1"/>
    <dgm:cxn modelId="{C7A023C9-DF7B-4822-B7D5-CDFC692A2E80}" type="presParOf" srcId="{8A2D1461-FD65-43A5-A3D4-8A557A6459AF}" destId="{CAD01072-43D4-44E4-B0C9-83F3D68B7480}" srcOrd="0" destOrd="0" presId="urn:microsoft.com/office/officeart/2005/8/layout/hierarchy1"/>
    <dgm:cxn modelId="{D3D22867-29B2-4476-82B1-77DF959C80B9}" type="presParOf" srcId="{CAD01072-43D4-44E4-B0C9-83F3D68B7480}" destId="{49F40D1B-D077-4E96-88B4-7EB18D63FF9F}" srcOrd="0" destOrd="0" presId="urn:microsoft.com/office/officeart/2005/8/layout/hierarchy1"/>
    <dgm:cxn modelId="{6B672ACA-A560-4850-8701-CFC0066171A7}" type="presParOf" srcId="{49F40D1B-D077-4E96-88B4-7EB18D63FF9F}" destId="{D55FB36A-BEF5-46BD-8046-C7C8C1D04822}" srcOrd="0" destOrd="0" presId="urn:microsoft.com/office/officeart/2005/8/layout/hierarchy1"/>
    <dgm:cxn modelId="{9AAECAC0-2FDC-4A2E-8589-CBD49DB5E8A8}" type="presParOf" srcId="{49F40D1B-D077-4E96-88B4-7EB18D63FF9F}" destId="{7859265F-AF18-4E6E-BBDA-F98AB48F61ED}" srcOrd="1" destOrd="0" presId="urn:microsoft.com/office/officeart/2005/8/layout/hierarchy1"/>
    <dgm:cxn modelId="{854BA216-4DD6-454A-A61C-02A2B7E1735E}" type="presParOf" srcId="{CAD01072-43D4-44E4-B0C9-83F3D68B7480}" destId="{275E29E9-6C93-41ED-A9DE-550A826FD40F}" srcOrd="1" destOrd="0" presId="urn:microsoft.com/office/officeart/2005/8/layout/hierarchy1"/>
    <dgm:cxn modelId="{DD06DCE1-0212-4228-ACC5-51B421B3EC8B}" type="presParOf" srcId="{8A2D1461-FD65-43A5-A3D4-8A557A6459AF}" destId="{3994F718-0E75-469D-87AE-141331606035}" srcOrd="1" destOrd="0" presId="urn:microsoft.com/office/officeart/2005/8/layout/hierarchy1"/>
    <dgm:cxn modelId="{CF5B297E-4ABA-4230-BF7B-9D797DA6D075}" type="presParOf" srcId="{3994F718-0E75-469D-87AE-141331606035}" destId="{6D70D36D-5BC0-4F88-B2C6-B1CB55D64DAE}" srcOrd="0" destOrd="0" presId="urn:microsoft.com/office/officeart/2005/8/layout/hierarchy1"/>
    <dgm:cxn modelId="{A6F67CFB-8CC1-4B69-9AF6-EF2FDC31106F}" type="presParOf" srcId="{6D70D36D-5BC0-4F88-B2C6-B1CB55D64DAE}" destId="{24BD91B3-F97F-46A3-8B86-5726BF532804}" srcOrd="0" destOrd="0" presId="urn:microsoft.com/office/officeart/2005/8/layout/hierarchy1"/>
    <dgm:cxn modelId="{D7B4A133-7F07-48F7-9892-8C9638294548}" type="presParOf" srcId="{6D70D36D-5BC0-4F88-B2C6-B1CB55D64DAE}" destId="{D8728125-0B90-4ADA-A9E1-6243EBC05F02}" srcOrd="1" destOrd="0" presId="urn:microsoft.com/office/officeart/2005/8/layout/hierarchy1"/>
    <dgm:cxn modelId="{3704B27C-1AD1-4F2E-A68D-50C25E3B65A0}" type="presParOf" srcId="{3994F718-0E75-469D-87AE-141331606035}" destId="{0DBE1831-1EFD-4A31-8FD3-2E196227A094}" srcOrd="1" destOrd="0" presId="urn:microsoft.com/office/officeart/2005/8/layout/hierarchy1"/>
    <dgm:cxn modelId="{6F61F6D3-A8BF-45F2-9BFB-E0B0C498A021}" type="presParOf" srcId="{8A2D1461-FD65-43A5-A3D4-8A557A6459AF}" destId="{ABAFEEC4-0728-4F7E-8313-F3D66677D911}" srcOrd="2" destOrd="0" presId="urn:microsoft.com/office/officeart/2005/8/layout/hierarchy1"/>
    <dgm:cxn modelId="{DEA4FF3A-5EE5-407C-AA6D-C19D50CC387A}" type="presParOf" srcId="{ABAFEEC4-0728-4F7E-8313-F3D66677D911}" destId="{74DC71BB-D444-4210-97AE-C882275D47F4}" srcOrd="0" destOrd="0" presId="urn:microsoft.com/office/officeart/2005/8/layout/hierarchy1"/>
    <dgm:cxn modelId="{B3EEFAE0-4F2B-4E20-9BCE-022FCF75D65F}" type="presParOf" srcId="{74DC71BB-D444-4210-97AE-C882275D47F4}" destId="{A540EB09-0133-4EDA-8605-447CACEBF48B}" srcOrd="0" destOrd="0" presId="urn:microsoft.com/office/officeart/2005/8/layout/hierarchy1"/>
    <dgm:cxn modelId="{B997190E-7727-42E3-AEFD-23EF11179D72}" type="presParOf" srcId="{74DC71BB-D444-4210-97AE-C882275D47F4}" destId="{0D701A9B-3A06-457D-B2AD-D55623BD0D10}" srcOrd="1" destOrd="0" presId="urn:microsoft.com/office/officeart/2005/8/layout/hierarchy1"/>
    <dgm:cxn modelId="{4CF51765-F795-4CF8-942A-07796EB25836}" type="presParOf" srcId="{ABAFEEC4-0728-4F7E-8313-F3D66677D911}" destId="{B0E03315-2EA7-4F85-A013-736F13C8BD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BEE29-107C-497C-B956-74144B1B1D3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FEA5F-4097-4B2F-B15A-78D6F3D1C3D5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• химическому строению, </a:t>
          </a:r>
          <a:endParaRPr lang="en-US" sz="2500" kern="1200"/>
        </a:p>
      </dsp:txBody>
      <dsp:txXfrm>
        <a:off x="0" y="2703"/>
        <a:ext cx="6900512" cy="921789"/>
      </dsp:txXfrm>
    </dsp:sp>
    <dsp:sp modelId="{C66B4BF8-F32E-45F3-A608-B08E7F1E8EF1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3788F-D037-4C77-AB77-EF1379908DE0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• механизму действия, </a:t>
          </a:r>
          <a:endParaRPr lang="en-US" sz="2500" kern="1200"/>
        </a:p>
      </dsp:txBody>
      <dsp:txXfrm>
        <a:off x="0" y="924492"/>
        <a:ext cx="6900512" cy="921789"/>
      </dsp:txXfrm>
    </dsp:sp>
    <dsp:sp modelId="{6AB3086A-9EBC-4955-8233-FCDDAE61DC2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91F6E-88B6-4756-8A7A-764B286942E6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u="sng" kern="1200"/>
            <a:t>По спектру антимикробного действия</a:t>
          </a:r>
          <a:endParaRPr lang="ru-KZ" sz="2500" kern="1200"/>
        </a:p>
      </dsp:txBody>
      <dsp:txXfrm>
        <a:off x="0" y="1846281"/>
        <a:ext cx="6900512" cy="921789"/>
      </dsp:txXfrm>
    </dsp:sp>
    <dsp:sp modelId="{4712CF65-907D-4503-BB94-4B5CC24AAEE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14D6-46AD-4CED-AF56-6F9C50F57B57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u="sng" kern="1200"/>
            <a:t>По клиническому применению</a:t>
          </a:r>
          <a:endParaRPr lang="ru-KZ" sz="2500" kern="1200"/>
        </a:p>
      </dsp:txBody>
      <dsp:txXfrm>
        <a:off x="0" y="2768070"/>
        <a:ext cx="6900512" cy="921789"/>
      </dsp:txXfrm>
    </dsp:sp>
    <dsp:sp modelId="{FDEC98BA-8800-4813-B1D3-F96147622AB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45FB-9C0F-40CE-AE23-5170DFA58FE7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u="sng" kern="1200"/>
            <a:t>По источникам получения</a:t>
          </a:r>
          <a:endParaRPr lang="ru-KZ" sz="2500" kern="1200"/>
        </a:p>
      </dsp:txBody>
      <dsp:txXfrm>
        <a:off x="0" y="3689859"/>
        <a:ext cx="6900512" cy="921789"/>
      </dsp:txXfrm>
    </dsp:sp>
    <dsp:sp modelId="{FBB80186-A313-446A-BF6C-0AF6F37573DE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C44A9-C197-4EAD-BA96-681730569542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u="sng" kern="1200" dirty="0"/>
            <a:t>По характеру действия на бактериальную клетку</a:t>
          </a:r>
          <a:endParaRPr lang="ru-KZ" sz="2500" kern="1200" dirty="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4C618-5949-4B05-AEAD-A0AEE0349B03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197E9-67FB-4F75-B0E0-1A6136C9384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• ингибиторы синтеза бактериальной клеточной стенки, </a:t>
          </a:r>
          <a:endParaRPr lang="en-US" sz="3600" kern="1200"/>
        </a:p>
      </dsp:txBody>
      <dsp:txXfrm>
        <a:off x="0" y="0"/>
        <a:ext cx="6900512" cy="1384035"/>
      </dsp:txXfrm>
    </dsp:sp>
    <dsp:sp modelId="{12E937D4-C9E1-4A1B-AEB6-1D8DB458FF7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12297-3D2A-49F7-B33A-8A7F52E8691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• ингибиторы матричного (рибосомального) синтеза белка, </a:t>
          </a:r>
          <a:endParaRPr lang="en-US" sz="3600" kern="1200"/>
        </a:p>
      </dsp:txBody>
      <dsp:txXfrm>
        <a:off x="0" y="1384035"/>
        <a:ext cx="6900512" cy="1384035"/>
      </dsp:txXfrm>
    </dsp:sp>
    <dsp:sp modelId="{A22522A3-6AD8-4B5D-882B-14D25EF5C25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43721-CC79-46BB-9613-17BF661CC4D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• ингибиторы синтеза нуклеиновых кислот, </a:t>
          </a:r>
          <a:endParaRPr lang="en-US" sz="3600" kern="1200"/>
        </a:p>
      </dsp:txBody>
      <dsp:txXfrm>
        <a:off x="0" y="2768070"/>
        <a:ext cx="6900512" cy="1384035"/>
      </dsp:txXfrm>
    </dsp:sp>
    <dsp:sp modelId="{C2BAB9DB-27E0-4D8D-8F5B-65C7DF66CD3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B5498-207D-4C20-AAAF-FC06354328D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• ингибиторы функционирования цитоплазматической мембраны</a:t>
          </a:r>
          <a:endParaRPr lang="en-US" sz="36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7F3A7-9694-4904-ABAC-7FA5D4E45D1C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F0E2-00F2-4CD2-A608-1C63FF27DA85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препараты широкого спектра действия (цефалоспорины 3-го поколения, макролиды);</a:t>
          </a:r>
          <a:endParaRPr lang="en-US" sz="2800" kern="1200" dirty="0"/>
        </a:p>
      </dsp:txBody>
      <dsp:txXfrm>
        <a:off x="696297" y="538547"/>
        <a:ext cx="4171627" cy="2590157"/>
      </dsp:txXfrm>
    </dsp:sp>
    <dsp:sp modelId="{21C19F97-5140-4183-8E4B-47A3C0454989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461EB-521C-4F33-8E1A-663B7213971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препараты узкого спектра действия (циклосерин, линкомицин, бензилпенициллин, клиндамицин)</a:t>
          </a:r>
          <a:endParaRPr lang="en-US" sz="28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B36A-BEF5-46BD-8046-C7C8C1D04822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9265F-AF18-4E6E-BBDA-F98AB48F61ED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антибактериальные; </a:t>
          </a:r>
          <a:endParaRPr lang="en-US" sz="2300" kern="1200"/>
        </a:p>
      </dsp:txBody>
      <dsp:txXfrm>
        <a:off x="378614" y="886531"/>
        <a:ext cx="2810360" cy="1744948"/>
      </dsp:txXfrm>
    </dsp:sp>
    <dsp:sp modelId="{24BD91B3-F97F-46A3-8B86-5726BF532804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28125-0B90-4ADA-A9E1-6243EBC05F02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противогрибковые; </a:t>
          </a:r>
          <a:endParaRPr lang="en-US" sz="2300" kern="1200"/>
        </a:p>
      </dsp:txBody>
      <dsp:txXfrm>
        <a:off x="3946203" y="886531"/>
        <a:ext cx="2810360" cy="1744948"/>
      </dsp:txXfrm>
    </dsp:sp>
    <dsp:sp modelId="{A540EB09-0133-4EDA-8605-447CACEBF48B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01A9B-3A06-457D-B2AD-D55623BD0D1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противоопухолевые.</a:t>
          </a:r>
          <a:endParaRPr lang="en-US" sz="23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03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575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42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509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96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80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73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14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778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247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51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biotic.ru/books/mach/mac0104.shtml" TargetMode="External"/><Relationship Id="rId2" Type="http://schemas.openxmlformats.org/officeDocument/2006/relationships/hyperlink" Target="http://www.antibiotic.ru/books/mach/mac0101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ibiotic.ru/books/mach/mac0107.s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C9A99-B7EB-D869-1E78-058EFB49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E474B-13CF-86E8-CCEF-74CF7BF32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736" y="908651"/>
            <a:ext cx="4754880" cy="417177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800"/>
              <a:t>1.Антибиотики: основные понятия, история открытия</a:t>
            </a:r>
            <a:br>
              <a:rPr lang="ru-RU" sz="3800"/>
            </a:br>
            <a:r>
              <a:rPr lang="ru-RU" sz="3800"/>
              <a:t>2.</a:t>
            </a:r>
            <a:r>
              <a:rPr lang="kk-KZ" sz="3800"/>
              <a:t> Классификация </a:t>
            </a:r>
            <a:r>
              <a:rPr lang="ru-RU" sz="3800"/>
              <a:t>антибиотиков и их характеристики</a:t>
            </a:r>
            <a:endParaRPr lang="ru-KZ" sz="3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E8011-30D5-1849-6BA8-823125EC9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736" y="5216955"/>
            <a:ext cx="4754880" cy="1003638"/>
          </a:xfrm>
        </p:spPr>
        <p:txBody>
          <a:bodyPr anchor="b">
            <a:normAutofit/>
          </a:bodyPr>
          <a:lstStyle/>
          <a:p>
            <a:r>
              <a:rPr lang="ru-RU" sz="2200" dirty="0"/>
              <a:t>1-2 лекция</a:t>
            </a:r>
            <a:endParaRPr lang="ru-KZ" sz="2200" dirty="0"/>
          </a:p>
        </p:txBody>
      </p:sp>
    </p:spTree>
    <p:extLst>
      <p:ext uri="{BB962C8B-B14F-4D97-AF65-F5344CB8AC3E}">
        <p14:creationId xmlns:p14="http://schemas.microsoft.com/office/powerpoint/2010/main" val="31028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FD6EA-E124-BC24-E65B-2AC5405EA431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Открытие</a:t>
            </a:r>
            <a:r>
              <a:rPr lang="en-US" dirty="0"/>
              <a:t> </a:t>
            </a:r>
            <a:r>
              <a:rPr lang="en-US" dirty="0" err="1"/>
              <a:t>пенициллина</a:t>
            </a:r>
            <a:r>
              <a:rPr lang="en-US" dirty="0"/>
              <a:t>, а </a:t>
            </a:r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других</a:t>
            </a:r>
            <a:r>
              <a:rPr lang="en-US" dirty="0"/>
              <a:t> </a:t>
            </a:r>
            <a:r>
              <a:rPr lang="en-US" dirty="0" err="1"/>
              <a:t>антибиотиков</a:t>
            </a:r>
            <a:r>
              <a:rPr lang="en-US" dirty="0"/>
              <a:t>, </a:t>
            </a:r>
            <a:r>
              <a:rPr lang="en-US" dirty="0" err="1"/>
              <a:t>произвело</a:t>
            </a:r>
            <a:r>
              <a:rPr lang="en-US" dirty="0"/>
              <a:t> </a:t>
            </a:r>
            <a:r>
              <a:rPr lang="en-US" dirty="0" err="1"/>
              <a:t>революцию</a:t>
            </a:r>
            <a:r>
              <a:rPr lang="en-US" dirty="0"/>
              <a:t> в </a:t>
            </a:r>
            <a:r>
              <a:rPr lang="en-US" dirty="0" err="1"/>
              <a:t>лечении</a:t>
            </a:r>
            <a:r>
              <a:rPr lang="en-US" dirty="0"/>
              <a:t> </a:t>
            </a:r>
            <a:r>
              <a:rPr lang="en-US" dirty="0" err="1"/>
              <a:t>инфекционных</a:t>
            </a:r>
            <a:r>
              <a:rPr lang="en-US" dirty="0"/>
              <a:t> </a:t>
            </a:r>
            <a:r>
              <a:rPr lang="en-US" dirty="0" err="1"/>
              <a:t>болезней</a:t>
            </a:r>
            <a:r>
              <a:rPr lang="en-US" dirty="0"/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Лечение</a:t>
            </a:r>
            <a:r>
              <a:rPr lang="en-US" dirty="0"/>
              <a:t>: - </a:t>
            </a:r>
            <a:r>
              <a:rPr lang="en-US" dirty="0" err="1"/>
              <a:t>чумы</a:t>
            </a:r>
            <a:r>
              <a:rPr lang="en-US" dirty="0"/>
              <a:t> В </a:t>
            </a:r>
            <a:r>
              <a:rPr lang="en-US" dirty="0" err="1"/>
              <a:t>условиях</a:t>
            </a:r>
            <a:r>
              <a:rPr lang="en-US" dirty="0"/>
              <a:t> </a:t>
            </a:r>
            <a:r>
              <a:rPr lang="en-US" dirty="0" err="1"/>
              <a:t>современной</a:t>
            </a:r>
            <a:r>
              <a:rPr lang="en-US" dirty="0"/>
              <a:t> </a:t>
            </a:r>
            <a:r>
              <a:rPr lang="en-US" dirty="0" err="1"/>
              <a:t>терапии</a:t>
            </a:r>
            <a:r>
              <a:rPr lang="en-US" dirty="0"/>
              <a:t> </a:t>
            </a:r>
            <a:r>
              <a:rPr lang="en-US" dirty="0" err="1"/>
              <a:t>смертность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бубонной</a:t>
            </a:r>
            <a:r>
              <a:rPr lang="en-US" dirty="0"/>
              <a:t> </a:t>
            </a:r>
            <a:r>
              <a:rPr lang="en-US" dirty="0" err="1"/>
              <a:t>форме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превышает</a:t>
            </a:r>
            <a:r>
              <a:rPr lang="en-US" dirty="0"/>
              <a:t> 5-10%.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Антибиотики</a:t>
            </a:r>
            <a:r>
              <a:rPr lang="en-US" dirty="0"/>
              <a:t> (</a:t>
            </a:r>
            <a:r>
              <a:rPr lang="en-US" dirty="0" err="1"/>
              <a:t>Стрептомицин</a:t>
            </a:r>
            <a:r>
              <a:rPr lang="en-US" dirty="0"/>
              <a:t>), </a:t>
            </a:r>
            <a:r>
              <a:rPr lang="en-US" dirty="0" err="1"/>
              <a:t>сульфаниламиды</a:t>
            </a:r>
            <a:r>
              <a:rPr lang="en-US" dirty="0"/>
              <a:t>, </a:t>
            </a:r>
            <a:r>
              <a:rPr lang="en-US" dirty="0" err="1"/>
              <a:t>противочумная</a:t>
            </a:r>
            <a:r>
              <a:rPr lang="en-US" dirty="0"/>
              <a:t> </a:t>
            </a:r>
            <a:r>
              <a:rPr lang="en-US" dirty="0" err="1"/>
              <a:t>сыворотка</a:t>
            </a:r>
            <a:r>
              <a:rPr lang="en-US" dirty="0"/>
              <a:t> и </a:t>
            </a:r>
            <a:r>
              <a:rPr lang="en-US" dirty="0" err="1"/>
              <a:t>профилактика</a:t>
            </a:r>
            <a:r>
              <a:rPr lang="en-US" dirty="0"/>
              <a:t>. – </a:t>
            </a:r>
            <a:r>
              <a:rPr lang="en-US" dirty="0" err="1"/>
              <a:t>холеры</a:t>
            </a: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Tетрациклин</a:t>
            </a:r>
            <a:r>
              <a:rPr lang="en-US" dirty="0"/>
              <a:t>, </a:t>
            </a:r>
            <a:r>
              <a:rPr lang="en-US" dirty="0" err="1"/>
              <a:t>Стрептомицин</a:t>
            </a:r>
            <a:r>
              <a:rPr lang="en-US" dirty="0"/>
              <a:t>, </a:t>
            </a:r>
            <a:r>
              <a:rPr lang="en-US" dirty="0" err="1"/>
              <a:t>Сигмамицин</a:t>
            </a:r>
            <a:r>
              <a:rPr lang="en-US" dirty="0"/>
              <a:t>, </a:t>
            </a:r>
            <a:r>
              <a:rPr lang="en-US" dirty="0" err="1"/>
              <a:t>Олететрин</a:t>
            </a:r>
            <a:r>
              <a:rPr lang="en-US" dirty="0"/>
              <a:t>, </a:t>
            </a:r>
            <a:r>
              <a:rPr lang="en-US" dirty="0" err="1"/>
              <a:t>Левомицетин</a:t>
            </a:r>
            <a:r>
              <a:rPr lang="en-US" dirty="0"/>
              <a:t> - </a:t>
            </a:r>
            <a:r>
              <a:rPr lang="en-US" dirty="0" err="1"/>
              <a:t>менингита</a:t>
            </a:r>
            <a:r>
              <a:rPr lang="en-US" dirty="0"/>
              <a:t> (</a:t>
            </a:r>
            <a:r>
              <a:rPr lang="en-US" dirty="0" err="1"/>
              <a:t>бактериального</a:t>
            </a:r>
            <a:r>
              <a:rPr lang="en-US" dirty="0"/>
              <a:t>) - </a:t>
            </a:r>
            <a:r>
              <a:rPr lang="en-US" dirty="0" err="1"/>
              <a:t>пневмонии</a:t>
            </a:r>
            <a:r>
              <a:rPr lang="en-US" dirty="0"/>
              <a:t> (Streptococcus pneumoniae) - </a:t>
            </a:r>
            <a:r>
              <a:rPr lang="en-US" dirty="0" err="1"/>
              <a:t>тифа</a:t>
            </a:r>
            <a:r>
              <a:rPr lang="en-US" dirty="0"/>
              <a:t> - </a:t>
            </a:r>
            <a:r>
              <a:rPr lang="en-US" dirty="0" err="1"/>
              <a:t>сепсиса</a:t>
            </a:r>
            <a:r>
              <a:rPr lang="en-US" dirty="0"/>
              <a:t>  - </a:t>
            </a:r>
            <a:r>
              <a:rPr lang="en-US" dirty="0" err="1"/>
              <a:t>дизентерии</a:t>
            </a:r>
            <a:r>
              <a:rPr lang="en-US" dirty="0"/>
              <a:t>, </a:t>
            </a:r>
            <a:r>
              <a:rPr lang="en-US" dirty="0" err="1"/>
              <a:t>раневых</a:t>
            </a:r>
            <a:r>
              <a:rPr lang="en-US" dirty="0"/>
              <a:t> </a:t>
            </a:r>
            <a:r>
              <a:rPr lang="en-US" dirty="0" err="1"/>
              <a:t>инфекций</a:t>
            </a:r>
            <a:r>
              <a:rPr lang="en-US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C:\Documents and Settings\папа\Рабочий стол\г.webp">
            <a:extLst>
              <a:ext uri="{FF2B5EF4-FFF2-40B4-BE49-F238E27FC236}">
                <a16:creationId xmlns:a16="http://schemas.microsoft.com/office/drawing/2014/main" id="{7AD57E31-FB79-DB44-7D75-0B80BF51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687" r="-2" b="4202"/>
          <a:stretch>
            <a:fillRect/>
          </a:stretch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:\Documents and Settings\папа\Рабочий стол\а.webp">
            <a:extLst>
              <a:ext uri="{FF2B5EF4-FFF2-40B4-BE49-F238E27FC236}">
                <a16:creationId xmlns:a16="http://schemas.microsoft.com/office/drawing/2014/main" id="{E7FFF0CC-BAF2-DF3E-8D2D-C9D481C2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2958" r="-2" b="13153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973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818546-3A6E-D947-13B2-B9FE1ACD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76" y="0"/>
            <a:ext cx="11019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1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B323E-62F0-4C6A-CCEF-DE93BBB4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000" dirty="0"/>
              <a:t>Антибиотики классифицируются основным признакам: </a:t>
            </a:r>
            <a:br>
              <a:rPr lang="ru-RU" sz="3000" dirty="0"/>
            </a:br>
            <a:endParaRPr lang="ru-KZ" sz="3000" dirty="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869D5CF1-F94C-40FB-CDEB-2CCECCF05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9737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84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CC284-D413-E0D7-ED1A-F627A436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b="1" i="1">
                <a:solidFill>
                  <a:srgbClr val="FFFFFF"/>
                </a:solidFill>
              </a:rPr>
              <a:t>По химическому строению:</a:t>
            </a:r>
            <a:br>
              <a:rPr lang="ru-RU" b="1" i="1">
                <a:solidFill>
                  <a:srgbClr val="FFFFFF"/>
                </a:solidFill>
              </a:rPr>
            </a:br>
            <a:endParaRPr lang="ru-K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63B69-13AA-6574-DBD1-B6A0DFC3F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914400" lvl="1" indent="-514350">
              <a:buFont typeface="Wingdings" pitchFamily="2" charset="2"/>
              <a:buChar char="q"/>
              <a:defRPr/>
            </a:pPr>
            <a:r>
              <a:rPr lang="en-US" b="1" dirty="0">
                <a:latin typeface="Symbol" pitchFamily="18" charset="2"/>
              </a:rPr>
              <a:t>b</a:t>
            </a:r>
            <a:r>
              <a:rPr lang="ru-RU" b="1" dirty="0">
                <a:latin typeface="Symbol" pitchFamily="18" charset="2"/>
              </a:rPr>
              <a:t>-</a:t>
            </a:r>
            <a:r>
              <a:rPr lang="ru-RU" b="1" dirty="0" err="1"/>
              <a:t>лактамные</a:t>
            </a:r>
            <a:r>
              <a:rPr lang="ru-RU" b="1" dirty="0"/>
              <a:t> (пенициллины, цефалоспорины, </a:t>
            </a:r>
            <a:r>
              <a:rPr lang="ru-RU" b="1" dirty="0" err="1"/>
              <a:t>карбапенемы</a:t>
            </a:r>
            <a:r>
              <a:rPr lang="ru-RU" b="1" dirty="0"/>
              <a:t>, </a:t>
            </a:r>
            <a:r>
              <a:rPr lang="ru-RU" b="1" dirty="0" err="1"/>
              <a:t>монобактамы</a:t>
            </a:r>
            <a:r>
              <a:rPr lang="ru-RU" b="1" dirty="0"/>
              <a:t>)</a:t>
            </a:r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/>
              <a:t>Макролиды и </a:t>
            </a:r>
            <a:r>
              <a:rPr lang="ru-RU" b="1" dirty="0" err="1"/>
              <a:t>азалиды</a:t>
            </a:r>
            <a:endParaRPr lang="ru-RU" b="1" dirty="0"/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/>
              <a:t>Аминогликозиды</a:t>
            </a:r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/>
              <a:t>Тетрациклины</a:t>
            </a:r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 err="1"/>
              <a:t>Линкозамиды</a:t>
            </a:r>
            <a:endParaRPr lang="ru-RU" b="1" dirty="0"/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 err="1"/>
              <a:t>Гликопептиды</a:t>
            </a:r>
            <a:endParaRPr lang="ru-RU" b="1" dirty="0"/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 err="1"/>
              <a:t>Амфениколы</a:t>
            </a:r>
            <a:endParaRPr lang="ru-RU" b="1" dirty="0"/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 err="1"/>
              <a:t>Полимиксины</a:t>
            </a:r>
            <a:endParaRPr lang="ru-RU" b="1" dirty="0"/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/>
              <a:t>Фосфонаты</a:t>
            </a:r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 err="1"/>
              <a:t>Полиены</a:t>
            </a:r>
            <a:endParaRPr lang="ru-RU" b="1" dirty="0"/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ru-RU" b="1" dirty="0" err="1"/>
              <a:t>Рифамицины</a:t>
            </a:r>
            <a:endParaRPr lang="ru-RU" b="1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8455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12E3AF-8514-3B07-F7BF-728430B85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353568"/>
            <a:ext cx="9643872" cy="61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474A6-6CB2-AFCD-908A-3ECC49F5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По механизму действия антибиотики можно разделить на 4 основных типа: </a:t>
            </a:r>
            <a:endParaRPr lang="ru-KZ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A6C729B-230D-5992-A797-7CA206138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48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05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33BC9-B684-4702-E26A-3C1B6CA6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3400"/>
              <a:t>По спектру действия (числу видов микроорганизмов, на которые действуют антибиотики) они делятся на</a:t>
            </a:r>
            <a:endParaRPr lang="ru-KZ" sz="3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0873E51-F961-ECF8-EF44-27A6FCEAD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74331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45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E5E29-EA44-EDC9-46E2-5F94CAA2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По способу получения их делят на: </a:t>
            </a:r>
            <a:endParaRPr lang="ru-K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DB70A-4B56-8D2A-3319-3AC3209A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/>
              <a:t>природные;</a:t>
            </a:r>
          </a:p>
          <a:p>
            <a:r>
              <a:rPr lang="ru-RU" sz="2200"/>
              <a:t> синтетические; </a:t>
            </a:r>
          </a:p>
          <a:p>
            <a:r>
              <a:rPr lang="ru-RU" sz="2200"/>
              <a:t>полусинтетические (на начальном этапе получают естественным путем, затем химически модифицируют).</a:t>
            </a:r>
          </a:p>
          <a:p>
            <a:r>
              <a:rPr lang="ru-RU" sz="2200"/>
              <a:t> Продуцентами большинства антибиотиков являются: актиномицеты, плесневые грибы; но их можно получить и из: бактерий (полимиксины), высших растений (фитонциды), тканей животных и рыб (эритрин, эктерицид). </a:t>
            </a:r>
          </a:p>
        </p:txBody>
      </p:sp>
    </p:spTree>
    <p:extLst>
      <p:ext uri="{BB962C8B-B14F-4D97-AF65-F5344CB8AC3E}">
        <p14:creationId xmlns:p14="http://schemas.microsoft.com/office/powerpoint/2010/main" val="39464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2" name="Freeform: Shape 513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E3038B6-302C-BF65-3656-A1B6A429F73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026104" y="898072"/>
            <a:ext cx="8315325" cy="493940"/>
          </a:xfrm>
        </p:spPr>
        <p:txBody>
          <a:bodyPr/>
          <a:lstStyle/>
          <a:p>
            <a:pPr marL="234031" indent="-234031" defTabSz="783732"/>
            <a:r>
              <a:rPr lang="ru-RU" altLang="ru-KZ" sz="2400" b="1" dirty="0">
                <a:solidFill>
                  <a:srgbClr val="6600FF"/>
                </a:solidFill>
              </a:rPr>
              <a:t>По происхождению:</a:t>
            </a:r>
          </a:p>
          <a:p>
            <a:pPr marL="234031" indent="-234031" defTabSz="783732"/>
            <a:endParaRPr lang="ru-RU" altLang="ru-KZ" sz="2400" dirty="0"/>
          </a:p>
        </p:txBody>
      </p:sp>
      <p:graphicFrame>
        <p:nvGraphicFramePr>
          <p:cNvPr id="4205" name="Group 109">
            <a:extLst>
              <a:ext uri="{FF2B5EF4-FFF2-40B4-BE49-F238E27FC236}">
                <a16:creationId xmlns:a16="http://schemas.microsoft.com/office/drawing/2014/main" id="{94FC4A73-DD76-DCAA-9998-3EC3DE52B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30567"/>
              </p:ext>
            </p:extLst>
          </p:nvPr>
        </p:nvGraphicFramePr>
        <p:xfrm>
          <a:off x="384546" y="228600"/>
          <a:ext cx="11346710" cy="495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1"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1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Способ получения</a:t>
                      </a:r>
                      <a:endParaRPr kumimoji="0" lang="ru-RU" altLang="ru-K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1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Продуцент</a:t>
                      </a:r>
                      <a:endParaRPr kumimoji="0" lang="ru-RU" altLang="ru-K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KZ" sz="1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Примеры</a:t>
                      </a:r>
                      <a:endParaRPr kumimoji="0" lang="ru-RU" altLang="ru-K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344"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</a:rPr>
                        <a:t>Природные</a:t>
                      </a: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(биосинтетические)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Собственно бактерии</a:t>
                      </a: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altLang="ru-KZ" sz="1800" b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altLang="ru-KZ" sz="1800" b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Актиномицеты</a:t>
                      </a: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altLang="ru-KZ" sz="1800" b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Грибы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Грамицидин С, </a:t>
                      </a:r>
                      <a:r>
                        <a:rPr kumimoji="0" lang="ru-RU" altLang="ru-KZ" sz="18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полимиксин</a:t>
                      </a:r>
                      <a:endParaRPr kumimoji="0" lang="ru-RU" altLang="ru-KZ" sz="1800" b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altLang="ru-KZ" sz="1800" b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Стрептомицин, эритромицин, тетрациклины и др.</a:t>
                      </a: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altLang="ru-KZ" sz="1800" b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Бензилпенициллин, цефалоспорины, </a:t>
                      </a:r>
                      <a:r>
                        <a:rPr kumimoji="0" lang="ru-RU" altLang="ru-KZ" sz="18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фузидиевая</a:t>
                      </a: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кислота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7"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</a:rPr>
                        <a:t>Полусинтетические</a:t>
                      </a:r>
                    </a:p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(комбинация биосинтеза и химического синтеза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Продукты модификации молекул природных антибиотиков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Оксациллин, ампициллин, гентамицин, рифампицин и др.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0"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</a:rPr>
                        <a:t>Синтетические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Аналоги природных антибиотиков, синтезированных химическим путем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tc>
                  <a:txBody>
                    <a:bodyPr/>
                    <a:lstStyle>
                      <a:lvl1pPr marL="384175" indent="-384175" defTabSz="1023938"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831850" indent="-320675" defTabSz="1023938">
                        <a:buClr>
                          <a:schemeClr val="hlink"/>
                        </a:buClr>
                        <a:buSzPct val="55000"/>
                        <a:defRPr sz="27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79525" indent="-255588" defTabSz="1023938">
                        <a:buSzPct val="50000"/>
                        <a:defRPr sz="23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90700" indent="-255588" defTabSz="1023938">
                        <a:buClr>
                          <a:schemeClr val="accent2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301875" indent="-255588" defTabSz="1023938">
                        <a:buClr>
                          <a:schemeClr val="accent1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590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2162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734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0675" indent="-255588" defTabSz="102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84175" marR="0" lvl="0" indent="-384175" algn="just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K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Левомицетин, амикацин</a:t>
                      </a:r>
                      <a:endParaRPr kumimoji="0" lang="ru-RU" altLang="ru-K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555" marR="104555" marT="52277" marB="5227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CC041-2C14-B51A-E09C-C9C30C05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По направленности действия : </a:t>
            </a:r>
            <a:endParaRPr lang="ru-KZ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7DA5A5C-285E-130D-182D-034F07438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9761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83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E5F73-A5CD-6270-4D8E-456788F5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Антибиотики</a:t>
            </a:r>
            <a:endParaRPr lang="ru-KZ" sz="54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C4262BC2-1637-407A-0664-A5886DEC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/>
              <a:t>Антибиотик - вещество микробного, животного или растительного происхождения, способное подавлять рост определенных микроорганизмов или вызывать их гибель. Чаще всего продуцируются актиномицетами (бактериями, имеющими способность к формированию на некоторых стадиях развития ветвящегося мицелия) – сем. актино мицетовые, стрептомицетовые (ЛП в названии содержат “-мицин”)</a:t>
            </a:r>
          </a:p>
          <a:p>
            <a:r>
              <a:rPr lang="ru-RU" sz="2200"/>
              <a:t>Их полусинтетические и синтетические аналоги, способные подавлять жизнеспособность чувствительных к ним микроорганизмов</a:t>
            </a:r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13554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7851C-1502-2939-B9D8-CEDC6228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По характеру действия на бактериальную клетку:</a:t>
            </a:r>
            <a:br>
              <a:rPr lang="ru-RU" b="1" i="1" u="sng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983B6-EC46-A832-22D1-06712D11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defRPr/>
            </a:pPr>
            <a:r>
              <a:rPr lang="ru-RU" sz="2800" dirty="0"/>
              <a:t>1.бактерицидные (пенициллины, цефалоспорины, аминогликозиды, Рифампицин, </a:t>
            </a:r>
            <a:r>
              <a:rPr lang="ru-RU" sz="2800" dirty="0" err="1"/>
              <a:t>полимиксины</a:t>
            </a:r>
            <a:r>
              <a:rPr lang="ru-RU" sz="2800" dirty="0"/>
              <a:t> и др.); </a:t>
            </a:r>
          </a:p>
          <a:p>
            <a:pPr marL="914400" lvl="1" indent="-514350">
              <a:defRPr/>
            </a:pPr>
            <a:r>
              <a:rPr lang="ru-RU" sz="2800" dirty="0"/>
              <a:t>2. бактериостатические Хлорамфеникол и др.) </a:t>
            </a:r>
          </a:p>
          <a:p>
            <a:pPr marL="400050" lvl="1" indent="0">
              <a:buNone/>
              <a:defRPr/>
            </a:pPr>
            <a:endParaRPr lang="ru-RU" sz="2800" dirty="0"/>
          </a:p>
          <a:p>
            <a:pPr marL="400050" lvl="1" indent="0">
              <a:buNone/>
              <a:defRPr/>
            </a:pPr>
            <a:r>
              <a:rPr lang="ru-RU" sz="2800" b="1" dirty="0"/>
              <a:t>Бактерицидный эффект - бактерии погибают, а затем выводятся из организма. </a:t>
            </a:r>
          </a:p>
          <a:p>
            <a:r>
              <a:rPr lang="ru-RU" b="1" dirty="0"/>
              <a:t>Бактериостатический эффект - бактерии живы, но не в состоянии размножаться </a:t>
            </a: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183452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6D5A8-82B2-8402-9106-3F3AE52B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600" b="1" i="1" u="sng"/>
              <a:t>По клиническому применению:</a:t>
            </a:r>
            <a:endParaRPr lang="ru-KZ" sz="46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FB8E97-E6E8-14D9-6070-9638C59D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ru-RU" sz="2200" b="1" i="1" u="sng"/>
              <a:t>.    </a:t>
            </a:r>
          </a:p>
          <a:p>
            <a:pPr marL="914400" lvl="1" indent="-514350">
              <a:defRPr/>
            </a:pPr>
            <a:r>
              <a:rPr lang="ru-RU" sz="2200" b="1"/>
              <a:t>Основные антибиотики (препараты выбора)</a:t>
            </a:r>
          </a:p>
          <a:p>
            <a:pPr marL="914400" lvl="1" indent="-514350">
              <a:defRPr/>
            </a:pPr>
            <a:r>
              <a:rPr lang="ru-RU" sz="2200" b="1"/>
              <a:t>Резервные антибиотики (альтернативные)</a:t>
            </a:r>
          </a:p>
          <a:p>
            <a:endParaRPr lang="ru-KZ" sz="2200"/>
          </a:p>
        </p:txBody>
      </p:sp>
      <p:pic>
        <p:nvPicPr>
          <p:cNvPr id="5" name="Picture 4" descr="Систематизированоные пилюлиы и планшеты">
            <a:extLst>
              <a:ext uri="{FF2B5EF4-FFF2-40B4-BE49-F238E27FC236}">
                <a16:creationId xmlns:a16="http://schemas.microsoft.com/office/drawing/2014/main" id="{963748DA-019B-712F-082F-F79806D3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30" r="13417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775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A0BAB-CD03-06EF-AE45-FF458BAB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altLang="ru-KZ" sz="2000" dirty="0"/>
              <a:t>Выделяют антибиотики первой очереди (пенициллины, макролиды, аминогликозиды), второй очереди (цефалоспорины, полусинтетические аминогликозиды, </a:t>
            </a:r>
            <a:r>
              <a:rPr lang="ru-RU" altLang="ru-KZ" sz="2000" dirty="0" err="1"/>
              <a:t>аугментин</a:t>
            </a:r>
            <a:r>
              <a:rPr lang="ru-RU" altLang="ru-KZ" sz="2000" dirty="0"/>
              <a:t> и пр.) и резервные (фторхинолоны, </a:t>
            </a:r>
            <a:r>
              <a:rPr lang="ru-RU" altLang="ru-KZ" sz="2000" dirty="0" err="1"/>
              <a:t>карбопенемы</a:t>
            </a:r>
            <a:r>
              <a:rPr lang="ru-RU" altLang="ru-KZ" sz="2000" dirty="0"/>
              <a:t>). </a:t>
            </a:r>
          </a:p>
          <a:p>
            <a:pPr>
              <a:buFontTx/>
              <a:buChar char="•"/>
            </a:pPr>
            <a:endParaRPr lang="ru-RU" altLang="ru-KZ" sz="2000" dirty="0"/>
          </a:p>
          <a:p>
            <a:pPr>
              <a:buFontTx/>
              <a:buChar char="•"/>
            </a:pPr>
            <a:r>
              <a:rPr lang="ru-RU" altLang="ru-KZ" sz="2000" dirty="0"/>
              <a:t>Выделяют антибиотики короткого и пролонгированного действия. Так, для поддержания бактерицидной концентрации в плазме пенициллин следует вводить каждые 4 часа, а </a:t>
            </a:r>
            <a:r>
              <a:rPr lang="ru-RU" altLang="ru-KZ" sz="2000" dirty="0" err="1"/>
              <a:t>роцефин</a:t>
            </a:r>
            <a:r>
              <a:rPr lang="ru-RU" altLang="ru-KZ" sz="2000" dirty="0"/>
              <a:t> (цефалоспорин 3 поколения) - 1 раз в сутки. </a:t>
            </a:r>
            <a:br>
              <a:rPr lang="ru-RU" altLang="ru-KZ" sz="2000" dirty="0"/>
            </a:br>
            <a:endParaRPr lang="ru-RU" altLang="ru-KZ" sz="2000" dirty="0"/>
          </a:p>
          <a:p>
            <a:pPr>
              <a:buFontTx/>
              <a:buChar char="•"/>
            </a:pPr>
            <a:r>
              <a:rPr lang="ru-RU" altLang="ru-KZ" sz="2000" dirty="0"/>
              <a:t>По токсичности разделяют ото-, нефро-, гепато-, </a:t>
            </a:r>
            <a:r>
              <a:rPr lang="ru-RU" altLang="ru-KZ" sz="2000" dirty="0" err="1"/>
              <a:t>нейротоксичные</a:t>
            </a:r>
            <a:r>
              <a:rPr lang="ru-RU" altLang="ru-KZ" sz="2000" dirty="0"/>
              <a:t> и т. д. </a:t>
            </a:r>
            <a:br>
              <a:rPr lang="ru-RU" altLang="ru-KZ" sz="2000" dirty="0"/>
            </a:br>
            <a:endParaRPr lang="ru-RU" altLang="ru-KZ" sz="2000" dirty="0"/>
          </a:p>
          <a:p>
            <a:pPr>
              <a:buFontTx/>
              <a:buChar char="•"/>
            </a:pPr>
            <a:r>
              <a:rPr lang="ru-RU" altLang="ru-KZ" sz="2000" dirty="0"/>
              <a:t>Выделяют антибиотики со строго регламентированной дозой применения (</a:t>
            </a:r>
            <a:r>
              <a:rPr lang="ru-RU" altLang="ru-KZ" sz="2000" dirty="0" err="1"/>
              <a:t>линкозамины</a:t>
            </a:r>
            <a:r>
              <a:rPr lang="ru-RU" altLang="ru-KZ" sz="2000" dirty="0"/>
              <a:t>, аминогликозиды и пр.) и препараты, дозу которых можно увеличивать в зависимости от выраженности инфекционного процесса (пенициллины, цефалоспорины).</a:t>
            </a:r>
          </a:p>
          <a:p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07339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7B91D82F-2778-7A81-C5E0-6E6C115B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876"/>
            <a:ext cx="8229600" cy="500063"/>
          </a:xfrm>
        </p:spPr>
        <p:txBody>
          <a:bodyPr/>
          <a:lstStyle/>
          <a:p>
            <a:pPr eaLnBrk="1" hangingPunct="1"/>
            <a:r>
              <a:rPr lang="ru-RU" altLang="ru-KZ" sz="2400" b="1"/>
              <a:t>Механизм, характер и спектр действия антибиотиков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D14DA238-9F3F-5B88-3B51-8533F3837B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714375"/>
          <a:ext cx="8572501" cy="597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Группы </a:t>
                      </a:r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Механизм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Характер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Спектр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/>
                        <a:t>Пенициллины</a:t>
                      </a:r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Нарушение </a:t>
                      </a:r>
                    </a:p>
                    <a:p>
                      <a:pPr algn="ctr"/>
                      <a:r>
                        <a:rPr lang="ru-RU" sz="1700" dirty="0"/>
                        <a:t>синтеза</a:t>
                      </a:r>
                    </a:p>
                    <a:p>
                      <a:pPr algn="ctr"/>
                      <a:r>
                        <a:rPr lang="ru-RU" sz="1700" dirty="0"/>
                        <a:t>клеточной</a:t>
                      </a:r>
                    </a:p>
                    <a:p>
                      <a:pPr algn="ctr"/>
                      <a:r>
                        <a:rPr lang="ru-RU" sz="1700" dirty="0"/>
                        <a:t>стенки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Бактерицидный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Гр +</a:t>
                      </a:r>
                      <a:r>
                        <a:rPr lang="ru-RU" sz="1800" baseline="0" dirty="0"/>
                        <a:t> (БС), </a:t>
                      </a:r>
                      <a:r>
                        <a:rPr lang="ru-RU" sz="1800" baseline="0" dirty="0" err="1"/>
                        <a:t>Шир</a:t>
                      </a:r>
                      <a:r>
                        <a:rPr lang="ru-RU" sz="1800" baseline="0" dirty="0"/>
                        <a:t> (ПС)</a:t>
                      </a:r>
                      <a:endParaRPr lang="ru-RU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Цефалоспорины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Широкий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Карбапенемы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Широкий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Монобактамы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Гр -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Гликопептиды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Гр +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Фосфонаты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Гр -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Макролиды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Нарушение </a:t>
                      </a:r>
                    </a:p>
                    <a:p>
                      <a:pPr algn="ctr"/>
                      <a:r>
                        <a:rPr lang="ru-RU" sz="1700" dirty="0"/>
                        <a:t>синтеза </a:t>
                      </a:r>
                    </a:p>
                    <a:p>
                      <a:pPr algn="ctr"/>
                      <a:r>
                        <a:rPr lang="ru-RU" sz="1700" dirty="0"/>
                        <a:t>белка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Бактерио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статический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Гр +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/>
                        <a:t>Тетрациклины</a:t>
                      </a:r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Широкий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Линкозамиды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Гр +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Амфениколы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Широкий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Аминогликозиды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Бактерицидный</a:t>
                      </a: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Широкий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9589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Рифамицины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/>
                        <a:t>Нарушение синтеза РНК</a:t>
                      </a:r>
                      <a:endParaRPr lang="ru-RU" sz="1700" dirty="0"/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Широкий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312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Полимиксины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Нарушение проницаемости </a:t>
                      </a:r>
                    </a:p>
                    <a:p>
                      <a:pPr algn="ctr"/>
                      <a:r>
                        <a:rPr lang="ru-RU" sz="1800" dirty="0"/>
                        <a:t>ЦП </a:t>
                      </a:r>
                      <a:r>
                        <a:rPr lang="ru-RU" sz="1800" baseline="0" dirty="0"/>
                        <a:t>мембраны</a:t>
                      </a:r>
                      <a:endParaRPr lang="ru-RU" sz="1800" dirty="0"/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Гр</a:t>
                      </a:r>
                      <a:r>
                        <a:rPr lang="ru-RU" sz="1800" baseline="0" dirty="0"/>
                        <a:t> -</a:t>
                      </a:r>
                      <a:endParaRPr lang="ru-RU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ru-RU" sz="1800" b="1" i="0" dirty="0" err="1"/>
                        <a:t>Полиены</a:t>
                      </a:r>
                      <a:endParaRPr lang="ru-RU" sz="1800" b="1" i="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Грибки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8E3CA01C-0344-3F97-4192-958EB4F2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KZ" sz="4000"/>
              <a:t>БЕТА-ЛАКТАМНЫЕ АНТИБИОТИКИ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37E841E5-E877-9417-D521-EF248C85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5" y="1285875"/>
            <a:ext cx="8229600" cy="15001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KZ"/>
              <a:t>		К β-лактамным антибиотикам (β-лактамам), которые объединяет наличие в структуре β-лактамного кольца, относятся </a:t>
            </a:r>
          </a:p>
        </p:txBody>
      </p:sp>
      <p:sp>
        <p:nvSpPr>
          <p:cNvPr id="7172" name="Прямоугольник 4">
            <a:extLst>
              <a:ext uri="{FF2B5EF4-FFF2-40B4-BE49-F238E27FC236}">
                <a16:creationId xmlns:a16="http://schemas.microsoft.com/office/drawing/2014/main" id="{B13E46E3-E84D-FDF6-63AE-2D1EBDF0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2714626"/>
            <a:ext cx="4357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KZ" sz="2800" b="1">
                <a:latin typeface="Arial" panose="020B0604020202020204" pitchFamily="34" charset="0"/>
              </a:rPr>
              <a:t>Механизм</a:t>
            </a:r>
            <a:r>
              <a:rPr lang="ru-RU" altLang="ru-KZ" sz="2800">
                <a:latin typeface="Arial" panose="020B0604020202020204" pitchFamily="34" charset="0"/>
              </a:rPr>
              <a:t> </a:t>
            </a:r>
            <a:r>
              <a:rPr lang="ru-RU" altLang="ru-KZ" sz="2800" b="1">
                <a:latin typeface="Arial" panose="020B0604020202020204" pitchFamily="34" charset="0"/>
              </a:rPr>
              <a:t>действия</a:t>
            </a:r>
            <a:r>
              <a:rPr lang="ru-RU" altLang="ru-KZ" sz="2800">
                <a:latin typeface="Arial" panose="020B0604020202020204" pitchFamily="34" charset="0"/>
              </a:rPr>
              <a:t> всех β-лактамов - нарушение синтеза клеточной стенки бактерий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KZ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KZ" sz="2800" b="1">
                <a:latin typeface="Arial" panose="020B0604020202020204" pitchFamily="34" charset="0"/>
              </a:rPr>
              <a:t>Характер действия</a:t>
            </a:r>
            <a:r>
              <a:rPr lang="ru-RU" altLang="ru-KZ" sz="2800">
                <a:latin typeface="Arial" panose="020B0604020202020204" pitchFamily="34" charset="0"/>
              </a:rPr>
              <a:t> - бактерицидный</a:t>
            </a:r>
          </a:p>
        </p:txBody>
      </p:sp>
      <p:sp>
        <p:nvSpPr>
          <p:cNvPr id="7173" name="Прямоугольник 5">
            <a:extLst>
              <a:ext uri="{FF2B5EF4-FFF2-40B4-BE49-F238E27FC236}">
                <a16:creationId xmlns:a16="http://schemas.microsoft.com/office/drawing/2014/main" id="{FFFE1032-DAF1-B004-A9B5-6D4A207B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828926"/>
            <a:ext cx="37147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KZ" sz="2900" b="1">
                <a:latin typeface="Arial" panose="020B0604020202020204" pitchFamily="34" charset="0"/>
                <a:hlinkClick r:id="rId2"/>
              </a:rPr>
              <a:t> Пенициллины</a:t>
            </a:r>
            <a:endParaRPr lang="ru-RU" altLang="ru-KZ" sz="29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KZ" sz="29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KZ" sz="2900" b="1">
                <a:latin typeface="Arial" panose="020B0604020202020204" pitchFamily="34" charset="0"/>
                <a:hlinkClick r:id="rId3"/>
              </a:rPr>
              <a:t> Цефалоспорины</a:t>
            </a:r>
            <a:endParaRPr lang="ru-RU" altLang="ru-KZ" sz="29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KZ" sz="29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KZ" sz="2900" b="1">
                <a:latin typeface="Arial" panose="020B0604020202020204" pitchFamily="34" charset="0"/>
                <a:hlinkClick r:id="rId4"/>
              </a:rPr>
              <a:t> Карбапенемы</a:t>
            </a:r>
            <a:endParaRPr lang="ru-RU" altLang="ru-KZ" sz="29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KZ" sz="29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KZ" sz="2900" b="1">
                <a:latin typeface="Arial" panose="020B0604020202020204" pitchFamily="34" charset="0"/>
                <a:hlinkClick r:id="rId4"/>
              </a:rPr>
              <a:t> Монобактамы</a:t>
            </a:r>
            <a:endParaRPr lang="ru-RU" altLang="ru-KZ" sz="29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95CDE7-5D21-EB41-3D42-B84B2FFA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E3404D-D7A2-8F95-506A-A57461B5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760"/>
            <a:ext cx="10415016" cy="59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3C10B8-CF8F-AF5C-9932-A87135B12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260" y="-7996"/>
            <a:ext cx="8933979" cy="61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1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D08C6A-B9B7-72FC-2C3D-C952B9D94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536" y="377952"/>
            <a:ext cx="8938359" cy="67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6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B71DE-677D-632E-A198-1AF76F645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130" y="438912"/>
            <a:ext cx="9173798" cy="57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3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1871F3-54C7-C300-CEF3-07C02C807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530" y="426720"/>
            <a:ext cx="9347198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025F88-F585-BD81-A46B-1A286DD9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736" y="777455"/>
            <a:ext cx="5503164" cy="518443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Первый антибиотик из природного источника</a:t>
            </a:r>
            <a:r>
              <a:rPr lang="ru-RU" dirty="0"/>
              <a:t>: Флеминг открывает пенициллин </a:t>
            </a:r>
            <a:r>
              <a:rPr lang="ru-RU" dirty="0" err="1"/>
              <a:t>Penicillin</a:t>
            </a:r>
            <a:r>
              <a:rPr lang="ru-RU" dirty="0"/>
              <a:t> (R= </a:t>
            </a:r>
            <a:r>
              <a:rPr lang="ru-RU" dirty="0" err="1"/>
              <a:t>benzyl</a:t>
            </a:r>
            <a:r>
              <a:rPr lang="ru-RU" dirty="0"/>
              <a:t>, </a:t>
            </a:r>
            <a:r>
              <a:rPr lang="ru-RU" dirty="0" err="1"/>
              <a:t>alkyl</a:t>
            </a:r>
            <a:r>
              <a:rPr lang="ru-RU" dirty="0"/>
              <a:t>, </a:t>
            </a:r>
            <a:r>
              <a:rPr lang="ru-RU" dirty="0" err="1"/>
              <a:t>etc</a:t>
            </a:r>
            <a:r>
              <a:rPr lang="ru-RU" dirty="0"/>
              <a:t>.) В 1928 году Александр Флеминг, работая в госпитале Св. Марии в Лондоне, обнаружил, что на культуре </a:t>
            </a:r>
            <a:r>
              <a:rPr lang="ru-RU" dirty="0" err="1"/>
              <a:t>Staphylococcus</a:t>
            </a:r>
            <a:r>
              <a:rPr lang="ru-RU" dirty="0"/>
              <a:t> появилась сине-зеленая плесень, которая «растворила» окружающие ее колонии бактерий. Отделив плесень, он установил, что «бульон», на котором разрослась плесень, приобрел выраженную способность подавлять рост микроорганизмов, а также имел бактерицидные и бактериологические свойства</a:t>
            </a:r>
            <a:endParaRPr lang="ru-KZ" dirty="0"/>
          </a:p>
        </p:txBody>
      </p:sp>
      <p:pic>
        <p:nvPicPr>
          <p:cNvPr id="4" name="Содержимое 3" descr="alexander_fleming.jpg">
            <a:extLst>
              <a:ext uri="{FF2B5EF4-FFF2-40B4-BE49-F238E27FC236}">
                <a16:creationId xmlns:a16="http://schemas.microsoft.com/office/drawing/2014/main" id="{9006A55D-4A29-9C79-4F95-04F94F56CC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294" y="428992"/>
            <a:ext cx="442915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56CD4-BE2B-BCB2-633F-E55791E0CE58}"/>
              </a:ext>
            </a:extLst>
          </p:cNvPr>
          <p:cNvSpPr txBox="1"/>
          <p:nvPr/>
        </p:nvSpPr>
        <p:spPr>
          <a:xfrm>
            <a:off x="438912" y="5157215"/>
            <a:ext cx="5920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Alexander </a:t>
            </a:r>
            <a:r>
              <a:rPr lang="ru-RU" dirty="0" err="1"/>
              <a:t>Fleming</a:t>
            </a:r>
            <a:r>
              <a:rPr lang="ru-RU" dirty="0"/>
              <a:t> (London, 1881-1955) Нобелевская премия по медицине 1945 года за открытие пенициллина совместно с Чейном и Флори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16409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2343E7-2FF4-981B-FADE-44FB5002A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984" y="0"/>
            <a:ext cx="8532104" cy="64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83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C474D9-8185-4753-F1B2-A244E5D03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088" y="438912"/>
            <a:ext cx="8887968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2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894676-2E00-E86A-4BBE-AB2585CF2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130" y="256032"/>
            <a:ext cx="8898150" cy="59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7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CA927-88AB-0A1F-57D8-88EDE8CFC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65760"/>
            <a:ext cx="9217152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9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2A02C-31E3-30A5-2D5F-5D8F35AB9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4" y="146304"/>
            <a:ext cx="9278112" cy="64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6AA09-AE5C-F0BB-E204-AE6068429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ru-RU" sz="2200"/>
              <a:t>В 1939 году H. W. Florey и E. B. Chain, работая в Оксфордском университете, продолжили исследование свойств пенициллина и продемонстрировали его эффективность in vivo (Lancet 1940, 239, 226). Они пытались наладить крупномасштабный синтез антибиотика</a:t>
            </a:r>
            <a:endParaRPr lang="ru-KZ" sz="22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8C05FD-BBA7-9398-D34C-5002CC35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88954"/>
            <a:ext cx="5458968" cy="34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DCA4C6-DE47-587C-7A0D-4505A041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327297"/>
            <a:ext cx="5458968" cy="4203405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99980-3283-8A8D-5F51-D593CD11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ru-RU" sz="1700"/>
              <a:t>Зинаида Ермольева, возглавлявшая Всесоюзный институт экспериментальной медицины, задалась целью получить пенициллин из отечественного сырья. И в 1942 г. она его получила. Величайшей заслугой Ермольевой является то, что она не только первой в стране получила пенициллин, но и активно участвовала в организации и налаживании промышленного производства этого первого отечественного антибиотика. И сделала она это в годы Великой Отечественной войны– труднейший период истории. </a:t>
            </a:r>
            <a:endParaRPr lang="ru-KZ" sz="1700"/>
          </a:p>
        </p:txBody>
      </p:sp>
    </p:spTree>
    <p:extLst>
      <p:ext uri="{BB962C8B-B14F-4D97-AF65-F5344CB8AC3E}">
        <p14:creationId xmlns:p14="http://schemas.microsoft.com/office/powerpoint/2010/main" val="21998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0D0A-2A51-A64D-BC28-291CD83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Г. Ф. </a:t>
            </a:r>
            <a:r>
              <a:rPr lang="ru-RU" dirty="0" err="1"/>
              <a:t>Гаузе</a:t>
            </a:r>
            <a:r>
              <a:rPr lang="ru-RU" dirty="0"/>
              <a:t> и М. Г. Бражникова - открытие Грамицидина С 1942 го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8FF98-EE64-2D2C-AE8D-70CF5878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544" y="1825625"/>
            <a:ext cx="7001256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Механизм действия Грамицидина С связан с влиянием на цитоплазматическую мембрану клетки патогенного микроорганизма. Под воздействием препарата происходят нарушения в липидных структурах мембраны, что влечет за собой нарушение осмотической резистентности и гибель инфекционного агента. Доказана высокая бактерицидная активность Грамицидина С в отношении широкого спектра патогенных грамположительных и грамотрицательных бактерий. Именно они чаще всего являются причиной заболеваний полости рта и носоглотки или сопровождают вирусные инфекции.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6728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5635-27E5-2B30-A0F2-F9F19640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3000"/>
              <a:t>Первый антибиотик из природного источника: пенициллин - β – лактам </a:t>
            </a:r>
            <a:endParaRPr lang="ru-KZ" sz="30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CA8F4-6335-47B4-4823-D247B241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ru-RU" sz="2200"/>
              <a:t>Dorothy M. C. Hodgkin (Oxford, 1910-1994) Нобелевская премия по химии 1964 года за установление кристаллической структуры важных биологических молекул с помощью рентгено-структурного анализа</a:t>
            </a:r>
            <a:endParaRPr lang="ru-KZ" sz="22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83F6CE-E0F2-4473-8B19-01C4E6D0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938346"/>
            <a:ext cx="5458968" cy="49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36581-EC24-4339-B285-9369DC05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Антибиотики, полученные в результате систематического скрининга: Ваксман и </a:t>
            </a:r>
            <a:r>
              <a:rPr lang="ru-RU" sz="2200" dirty="0" err="1"/>
              <a:t>стрептомици</a:t>
            </a:r>
            <a:endParaRPr lang="ru-KZ" sz="2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E9EA3-32ED-9FB2-EB2B-B2AFC500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ru-RU" sz="2000"/>
              <a:t>Selman A. Waksman (New Jersey, 1888-1973). Ваксман проводил систематический поиск почвенных бактерий и грибов, как источников антибиотиков. Был обнаружен ряд новых антибиотиков, в том числе актиномицин, клавацин, стрептотрицин, стрептомицин, неомицин, кандицидин, кандидин и другие. Нобелевская премия по медицине 1952 года за открытие стрептомицина, первого антибиотика, эффективного против туберкулез</a:t>
            </a:r>
            <a:endParaRPr lang="ru-KZ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49781E-2CA6-F576-168F-BFD850BDD4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694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DFE7A7-C33F-8F27-1319-EEA18A7D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643467"/>
            <a:ext cx="89611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0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160</TotalTime>
  <Words>1146</Words>
  <Application>Microsoft Office PowerPoint</Application>
  <PresentationFormat>Широкоэкранный</PresentationFormat>
  <Paragraphs>153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Wingdings</vt:lpstr>
      <vt:lpstr>Тема Office 2013–2022</vt:lpstr>
      <vt:lpstr>1.Антибиотики: основные понятия, история открытия 2. Классификация антибиотиков и их характеристики</vt:lpstr>
      <vt:lpstr>Антибиотики</vt:lpstr>
      <vt:lpstr>Презентация PowerPoint</vt:lpstr>
      <vt:lpstr>Презентация PowerPoint</vt:lpstr>
      <vt:lpstr>Презентация PowerPoint</vt:lpstr>
      <vt:lpstr>Г. Ф. Гаузе и М. Г. Бражникова - открытие Грамицидина С 1942 го</vt:lpstr>
      <vt:lpstr>Первый антибиотик из природного источника: пенициллин - β – лактам </vt:lpstr>
      <vt:lpstr>Антибиотики, полученные в результате систематического скрининга: Ваксман и стрептомици</vt:lpstr>
      <vt:lpstr>Презентация PowerPoint</vt:lpstr>
      <vt:lpstr>Презентация PowerPoint</vt:lpstr>
      <vt:lpstr>Презентация PowerPoint</vt:lpstr>
      <vt:lpstr>Антибиотики классифицируются основным признакам:  </vt:lpstr>
      <vt:lpstr>По химическому строению: </vt:lpstr>
      <vt:lpstr>Презентация PowerPoint</vt:lpstr>
      <vt:lpstr>По механизму действия антибиотики можно разделить на 4 основных типа: </vt:lpstr>
      <vt:lpstr>По спектру действия (числу видов микроорганизмов, на которые действуют антибиотики) они делятся на</vt:lpstr>
      <vt:lpstr>По способу получения их делят на: </vt:lpstr>
      <vt:lpstr>Презентация PowerPoint</vt:lpstr>
      <vt:lpstr>По направленности действия : </vt:lpstr>
      <vt:lpstr>По характеру действия на бактериальную клетку: </vt:lpstr>
      <vt:lpstr>По клиническому применению:</vt:lpstr>
      <vt:lpstr>Презентация PowerPoint</vt:lpstr>
      <vt:lpstr>Механизм, характер и спектр действия антибиотиков</vt:lpstr>
      <vt:lpstr>БЕТА-ЛАКТАМНЫЕ АНТИБИОТИКИ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Диас Суюнбай</dc:creator>
  <cp:lastModifiedBy>Диас Суюнбай</cp:lastModifiedBy>
  <cp:revision>5</cp:revision>
  <dcterms:created xsi:type="dcterms:W3CDTF">2025-09-14T17:57:36Z</dcterms:created>
  <dcterms:modified xsi:type="dcterms:W3CDTF">2025-09-15T05:33:47Z</dcterms:modified>
</cp:coreProperties>
</file>